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3" r:id="rId16"/>
    <p:sldId id="274" r:id="rId17"/>
    <p:sldId id="270" r:id="rId18"/>
    <p:sldId id="271" r:id="rId19"/>
    <p:sldId id="272" r:id="rId20"/>
    <p:sldId id="276" r:id="rId21"/>
    <p:sldId id="275" r:id="rId22"/>
    <p:sldId id="277" r:id="rId23"/>
    <p:sldId id="278" r:id="rId24"/>
    <p:sldId id="279" r:id="rId25"/>
    <p:sldId id="280" r:id="rId26"/>
    <p:sldId id="281" r:id="rId27"/>
    <p:sldId id="282" r:id="rId28"/>
    <p:sldId id="284" r:id="rId29"/>
    <p:sldId id="283" r:id="rId30"/>
    <p:sldId id="285" r:id="rId31"/>
    <p:sldId id="286" r:id="rId32"/>
    <p:sldId id="287" r:id="rId33"/>
    <p:sldId id="294" r:id="rId34"/>
    <p:sldId id="288" r:id="rId35"/>
    <p:sldId id="289" r:id="rId36"/>
    <p:sldId id="290" r:id="rId37"/>
    <p:sldId id="291" r:id="rId38"/>
    <p:sldId id="293"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F10D4-51DB-834E-B933-6710EBA7C7D1}" v="72" dt="2021-08-08T21:38:50.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A MUHAMMAD02" userId="f550d1df-02fe-45b0-a687-39677b0cd464" providerId="ADAL" clId="{678A94F6-ABFD-4757-9733-7B61220C7E8A}"/>
    <pc:docChg chg="addSld modSld">
      <pc:chgData name="MUSA MUHAMMAD02" userId="f550d1df-02fe-45b0-a687-39677b0cd464" providerId="ADAL" clId="{678A94F6-ABFD-4757-9733-7B61220C7E8A}" dt="2021-07-31T14:10:24.024" v="18" actId="680"/>
      <pc:docMkLst>
        <pc:docMk/>
      </pc:docMkLst>
      <pc:sldChg chg="modSp new mod">
        <pc:chgData name="MUSA MUHAMMAD02" userId="f550d1df-02fe-45b0-a687-39677b0cd464" providerId="ADAL" clId="{678A94F6-ABFD-4757-9733-7B61220C7E8A}" dt="2021-07-31T14:10:21.578" v="17" actId="20577"/>
        <pc:sldMkLst>
          <pc:docMk/>
          <pc:sldMk cId="1562258720" sldId="256"/>
        </pc:sldMkLst>
        <pc:spChg chg="mod">
          <ac:chgData name="MUSA MUHAMMAD02" userId="f550d1df-02fe-45b0-a687-39677b0cd464" providerId="ADAL" clId="{678A94F6-ABFD-4757-9733-7B61220C7E8A}" dt="2021-07-31T14:10:21.578" v="17" actId="20577"/>
          <ac:spMkLst>
            <pc:docMk/>
            <pc:sldMk cId="1562258720" sldId="256"/>
            <ac:spMk id="2" creationId="{A95A9C33-2C9F-4227-A008-49A3FAE9BA3B}"/>
          </ac:spMkLst>
        </pc:spChg>
      </pc:sldChg>
      <pc:sldChg chg="new">
        <pc:chgData name="MUSA MUHAMMAD02" userId="f550d1df-02fe-45b0-a687-39677b0cd464" providerId="ADAL" clId="{678A94F6-ABFD-4757-9733-7B61220C7E8A}" dt="2021-07-31T14:10:24.024" v="18" actId="680"/>
        <pc:sldMkLst>
          <pc:docMk/>
          <pc:sldMk cId="2631108149" sldId="257"/>
        </pc:sldMkLst>
      </pc:sldChg>
    </pc:docChg>
  </pc:docChgLst>
  <pc:docChgLst>
    <pc:chgData name="MUSA MUHAMMAD02" userId="f550d1df-02fe-45b0-a687-39677b0cd464" providerId="ADAL" clId="{02AF10D4-51DB-834E-B933-6710EBA7C7D1}"/>
    <pc:docChg chg="undo custSel addSld modSld">
      <pc:chgData name="MUSA MUHAMMAD02" userId="f550d1df-02fe-45b0-a687-39677b0cd464" providerId="ADAL" clId="{02AF10D4-51DB-834E-B933-6710EBA7C7D1}" dt="2021-08-11T21:52:58.072" v="1754" actId="20577"/>
      <pc:docMkLst>
        <pc:docMk/>
      </pc:docMkLst>
      <pc:sldChg chg="modSp mod">
        <pc:chgData name="MUSA MUHAMMAD02" userId="f550d1df-02fe-45b0-a687-39677b0cd464" providerId="ADAL" clId="{02AF10D4-51DB-834E-B933-6710EBA7C7D1}" dt="2021-08-06T22:07:11.310" v="58" actId="255"/>
        <pc:sldMkLst>
          <pc:docMk/>
          <pc:sldMk cId="1562258720" sldId="256"/>
        </pc:sldMkLst>
        <pc:spChg chg="mod">
          <ac:chgData name="MUSA MUHAMMAD02" userId="f550d1df-02fe-45b0-a687-39677b0cd464" providerId="ADAL" clId="{02AF10D4-51DB-834E-B933-6710EBA7C7D1}" dt="2021-08-06T22:07:11.310" v="58" actId="255"/>
          <ac:spMkLst>
            <pc:docMk/>
            <pc:sldMk cId="1562258720" sldId="256"/>
            <ac:spMk id="2" creationId="{A95A9C33-2C9F-4227-A008-49A3FAE9BA3B}"/>
          </ac:spMkLst>
        </pc:spChg>
        <pc:spChg chg="mod">
          <ac:chgData name="MUSA MUHAMMAD02" userId="f550d1df-02fe-45b0-a687-39677b0cd464" providerId="ADAL" clId="{02AF10D4-51DB-834E-B933-6710EBA7C7D1}" dt="2021-08-06T22:04:46.251" v="44" actId="20577"/>
          <ac:spMkLst>
            <pc:docMk/>
            <pc:sldMk cId="1562258720" sldId="256"/>
            <ac:spMk id="3" creationId="{0D775188-0829-4F91-BBF7-D665ECAC6050}"/>
          </ac:spMkLst>
        </pc:spChg>
      </pc:sldChg>
      <pc:sldChg chg="modSp mod">
        <pc:chgData name="MUSA MUHAMMAD02" userId="f550d1df-02fe-45b0-a687-39677b0cd464" providerId="ADAL" clId="{02AF10D4-51DB-834E-B933-6710EBA7C7D1}" dt="2021-08-06T22:25:34.644" v="143" actId="20577"/>
        <pc:sldMkLst>
          <pc:docMk/>
          <pc:sldMk cId="2631108149" sldId="257"/>
        </pc:sldMkLst>
        <pc:spChg chg="mod">
          <ac:chgData name="MUSA MUHAMMAD02" userId="f550d1df-02fe-45b0-a687-39677b0cd464" providerId="ADAL" clId="{02AF10D4-51DB-834E-B933-6710EBA7C7D1}" dt="2021-08-06T22:08:11.980" v="98" actId="20577"/>
          <ac:spMkLst>
            <pc:docMk/>
            <pc:sldMk cId="2631108149" sldId="257"/>
            <ac:spMk id="2" creationId="{39F83FB4-6E9B-46F7-94C3-D687F31A5ADD}"/>
          </ac:spMkLst>
        </pc:spChg>
        <pc:spChg chg="mod">
          <ac:chgData name="MUSA MUHAMMAD02" userId="f550d1df-02fe-45b0-a687-39677b0cd464" providerId="ADAL" clId="{02AF10D4-51DB-834E-B933-6710EBA7C7D1}" dt="2021-08-06T22:25:34.644" v="143" actId="20577"/>
          <ac:spMkLst>
            <pc:docMk/>
            <pc:sldMk cId="2631108149" sldId="257"/>
            <ac:spMk id="3" creationId="{79947F61-AB44-48C6-AB2E-57DEE1D39402}"/>
          </ac:spMkLst>
        </pc:spChg>
      </pc:sldChg>
      <pc:sldChg chg="modSp new mod">
        <pc:chgData name="MUSA MUHAMMAD02" userId="f550d1df-02fe-45b0-a687-39677b0cd464" providerId="ADAL" clId="{02AF10D4-51DB-834E-B933-6710EBA7C7D1}" dt="2021-08-06T22:29:10.067" v="214" actId="113"/>
        <pc:sldMkLst>
          <pc:docMk/>
          <pc:sldMk cId="400320095" sldId="258"/>
        </pc:sldMkLst>
        <pc:spChg chg="mod">
          <ac:chgData name="MUSA MUHAMMAD02" userId="f550d1df-02fe-45b0-a687-39677b0cd464" providerId="ADAL" clId="{02AF10D4-51DB-834E-B933-6710EBA7C7D1}" dt="2021-08-06T22:27:11.421" v="171" actId="20577"/>
          <ac:spMkLst>
            <pc:docMk/>
            <pc:sldMk cId="400320095" sldId="258"/>
            <ac:spMk id="2" creationId="{195E0FE1-B972-224D-83BA-71E77C2DDC58}"/>
          </ac:spMkLst>
        </pc:spChg>
        <pc:spChg chg="mod">
          <ac:chgData name="MUSA MUHAMMAD02" userId="f550d1df-02fe-45b0-a687-39677b0cd464" providerId="ADAL" clId="{02AF10D4-51DB-834E-B933-6710EBA7C7D1}" dt="2021-08-06T22:29:10.067" v="214" actId="113"/>
          <ac:spMkLst>
            <pc:docMk/>
            <pc:sldMk cId="400320095" sldId="258"/>
            <ac:spMk id="3" creationId="{41606844-56B5-D94D-B66E-F2163461E068}"/>
          </ac:spMkLst>
        </pc:spChg>
      </pc:sldChg>
      <pc:sldChg chg="addSp delSp modSp new mod setBg">
        <pc:chgData name="MUSA MUHAMMAD02" userId="f550d1df-02fe-45b0-a687-39677b0cd464" providerId="ADAL" clId="{02AF10D4-51DB-834E-B933-6710EBA7C7D1}" dt="2021-08-06T22:35:02.882" v="289" actId="14100"/>
        <pc:sldMkLst>
          <pc:docMk/>
          <pc:sldMk cId="3128130739" sldId="259"/>
        </pc:sldMkLst>
        <pc:spChg chg="mod">
          <ac:chgData name="MUSA MUHAMMAD02" userId="f550d1df-02fe-45b0-a687-39677b0cd464" providerId="ADAL" clId="{02AF10D4-51DB-834E-B933-6710EBA7C7D1}" dt="2021-08-06T22:34:59.690" v="288" actId="1076"/>
          <ac:spMkLst>
            <pc:docMk/>
            <pc:sldMk cId="3128130739" sldId="259"/>
            <ac:spMk id="2" creationId="{7149555B-760B-064E-9F74-E3521AF4B611}"/>
          </ac:spMkLst>
        </pc:spChg>
        <pc:spChg chg="del">
          <ac:chgData name="MUSA MUHAMMAD02" userId="f550d1df-02fe-45b0-a687-39677b0cd464" providerId="ADAL" clId="{02AF10D4-51DB-834E-B933-6710EBA7C7D1}" dt="2021-08-06T22:30:50.989" v="217"/>
          <ac:spMkLst>
            <pc:docMk/>
            <pc:sldMk cId="3128130739" sldId="259"/>
            <ac:spMk id="3" creationId="{E4B345F9-94CC-BC4B-803C-F7B9F0093DFB}"/>
          </ac:spMkLst>
        </pc:spChg>
        <pc:spChg chg="add">
          <ac:chgData name="MUSA MUHAMMAD02" userId="f550d1df-02fe-45b0-a687-39677b0cd464" providerId="ADAL" clId="{02AF10D4-51DB-834E-B933-6710EBA7C7D1}" dt="2021-08-06T22:34:32.308" v="285" actId="26606"/>
          <ac:spMkLst>
            <pc:docMk/>
            <pc:sldMk cId="3128130739" sldId="259"/>
            <ac:spMk id="7" creationId="{A4AC5506-6312-4701-8D3C-40187889A947}"/>
          </ac:spMkLst>
        </pc:spChg>
        <pc:spChg chg="add del">
          <ac:chgData name="MUSA MUHAMMAD02" userId="f550d1df-02fe-45b0-a687-39677b0cd464" providerId="ADAL" clId="{02AF10D4-51DB-834E-B933-6710EBA7C7D1}" dt="2021-08-06T22:33:09.384" v="268" actId="26606"/>
          <ac:spMkLst>
            <pc:docMk/>
            <pc:sldMk cId="3128130739" sldId="259"/>
            <ac:spMk id="9" creationId="{DD3AE045-6188-4084-A4DB-35375593E1D1}"/>
          </ac:spMkLst>
        </pc:spChg>
        <pc:spChg chg="add del">
          <ac:chgData name="MUSA MUHAMMAD02" userId="f550d1df-02fe-45b0-a687-39677b0cd464" providerId="ADAL" clId="{02AF10D4-51DB-834E-B933-6710EBA7C7D1}" dt="2021-08-06T22:32:58.566" v="261" actId="26606"/>
          <ac:spMkLst>
            <pc:docMk/>
            <pc:sldMk cId="3128130739" sldId="259"/>
            <ac:spMk id="10" creationId="{D4771268-CB57-404A-9271-370EB28F6090}"/>
          </ac:spMkLst>
        </pc:spChg>
        <pc:spChg chg="add del">
          <ac:chgData name="MUSA MUHAMMAD02" userId="f550d1df-02fe-45b0-a687-39677b0cd464" providerId="ADAL" clId="{02AF10D4-51DB-834E-B933-6710EBA7C7D1}" dt="2021-08-06T22:32:59.531" v="263" actId="26606"/>
          <ac:spMkLst>
            <pc:docMk/>
            <pc:sldMk cId="3128130739" sldId="259"/>
            <ac:spMk id="12" creationId="{91E5A9A7-95C6-4F4F-B00E-C82E07FE62EF}"/>
          </ac:spMkLst>
        </pc:spChg>
        <pc:spChg chg="add del">
          <ac:chgData name="MUSA MUHAMMAD02" userId="f550d1df-02fe-45b0-a687-39677b0cd464" providerId="ADAL" clId="{02AF10D4-51DB-834E-B933-6710EBA7C7D1}" dt="2021-08-06T22:32:59.531" v="263" actId="26606"/>
          <ac:spMkLst>
            <pc:docMk/>
            <pc:sldMk cId="3128130739" sldId="259"/>
            <ac:spMk id="13" creationId="{A8384FB5-9ADC-4DDC-881B-597D56F5B15D}"/>
          </ac:spMkLst>
        </pc:spChg>
        <pc:spChg chg="add del">
          <ac:chgData name="MUSA MUHAMMAD02" userId="f550d1df-02fe-45b0-a687-39677b0cd464" providerId="ADAL" clId="{02AF10D4-51DB-834E-B933-6710EBA7C7D1}" dt="2021-08-06T22:32:59.531" v="263" actId="26606"/>
          <ac:spMkLst>
            <pc:docMk/>
            <pc:sldMk cId="3128130739" sldId="259"/>
            <ac:spMk id="14" creationId="{D07DD2DE-F619-49DD-B5E7-03A290FF4ED1}"/>
          </ac:spMkLst>
        </pc:spChg>
        <pc:spChg chg="add del">
          <ac:chgData name="MUSA MUHAMMAD02" userId="f550d1df-02fe-45b0-a687-39677b0cd464" providerId="ADAL" clId="{02AF10D4-51DB-834E-B933-6710EBA7C7D1}" dt="2021-08-06T22:32:59.531" v="263" actId="26606"/>
          <ac:spMkLst>
            <pc:docMk/>
            <pc:sldMk cId="3128130739" sldId="259"/>
            <ac:spMk id="16" creationId="{85149191-5F60-4A28-AAFF-039F96B0F3EC}"/>
          </ac:spMkLst>
        </pc:spChg>
        <pc:spChg chg="add del">
          <ac:chgData name="MUSA MUHAMMAD02" userId="f550d1df-02fe-45b0-a687-39677b0cd464" providerId="ADAL" clId="{02AF10D4-51DB-834E-B933-6710EBA7C7D1}" dt="2021-08-06T22:32:59.531" v="263" actId="26606"/>
          <ac:spMkLst>
            <pc:docMk/>
            <pc:sldMk cId="3128130739" sldId="259"/>
            <ac:spMk id="18" creationId="{F8260ED5-17F7-4158-B241-D51DD4CF1B7E}"/>
          </ac:spMkLst>
        </pc:spChg>
        <pc:spChg chg="add del">
          <ac:chgData name="MUSA MUHAMMAD02" userId="f550d1df-02fe-45b0-a687-39677b0cd464" providerId="ADAL" clId="{02AF10D4-51DB-834E-B933-6710EBA7C7D1}" dt="2021-08-06T22:33:01.313" v="266" actId="26606"/>
          <ac:spMkLst>
            <pc:docMk/>
            <pc:sldMk cId="3128130739" sldId="259"/>
            <ac:spMk id="20" creationId="{D4771268-CB57-404A-9271-370EB28F6090}"/>
          </ac:spMkLst>
        </pc:spChg>
        <pc:spChg chg="add del">
          <ac:chgData name="MUSA MUHAMMAD02" userId="f550d1df-02fe-45b0-a687-39677b0cd464" providerId="ADAL" clId="{02AF10D4-51DB-834E-B933-6710EBA7C7D1}" dt="2021-08-06T22:33:09.384" v="268" actId="26606"/>
          <ac:spMkLst>
            <pc:docMk/>
            <pc:sldMk cId="3128130739" sldId="259"/>
            <ac:spMk id="22" creationId="{FF9B822F-893E-44C8-963C-64F50ACECBB2}"/>
          </ac:spMkLst>
        </pc:spChg>
        <pc:spChg chg="add del">
          <ac:chgData name="MUSA MUHAMMAD02" userId="f550d1df-02fe-45b0-a687-39677b0cd464" providerId="ADAL" clId="{02AF10D4-51DB-834E-B933-6710EBA7C7D1}" dt="2021-08-06T22:33:09.384" v="268" actId="26606"/>
          <ac:spMkLst>
            <pc:docMk/>
            <pc:sldMk cId="3128130739" sldId="259"/>
            <ac:spMk id="23" creationId="{EBF87945-A001-489F-9D9B-7D9435F0B9CA}"/>
          </ac:spMkLst>
        </pc:spChg>
        <pc:spChg chg="add del">
          <ac:chgData name="MUSA MUHAMMAD02" userId="f550d1df-02fe-45b0-a687-39677b0cd464" providerId="ADAL" clId="{02AF10D4-51DB-834E-B933-6710EBA7C7D1}" dt="2021-08-06T22:33:14.149" v="270" actId="26606"/>
          <ac:spMkLst>
            <pc:docMk/>
            <pc:sldMk cId="3128130739" sldId="259"/>
            <ac:spMk id="25" creationId="{6753252F-4873-4F63-801D-CC719279A7D5}"/>
          </ac:spMkLst>
        </pc:spChg>
        <pc:spChg chg="add del">
          <ac:chgData name="MUSA MUHAMMAD02" userId="f550d1df-02fe-45b0-a687-39677b0cd464" providerId="ADAL" clId="{02AF10D4-51DB-834E-B933-6710EBA7C7D1}" dt="2021-08-06T22:33:14.149" v="270" actId="26606"/>
          <ac:spMkLst>
            <pc:docMk/>
            <pc:sldMk cId="3128130739" sldId="259"/>
            <ac:spMk id="26" creationId="{047C8CCB-F95D-4249-92DD-651249D3535A}"/>
          </ac:spMkLst>
        </pc:spChg>
        <pc:spChg chg="add del">
          <ac:chgData name="MUSA MUHAMMAD02" userId="f550d1df-02fe-45b0-a687-39677b0cd464" providerId="ADAL" clId="{02AF10D4-51DB-834E-B933-6710EBA7C7D1}" dt="2021-08-06T22:33:16.413" v="272" actId="26606"/>
          <ac:spMkLst>
            <pc:docMk/>
            <pc:sldMk cId="3128130739" sldId="259"/>
            <ac:spMk id="28" creationId="{1825AC39-5F85-4CAA-8A81-A1287086B2B6}"/>
          </ac:spMkLst>
        </pc:spChg>
        <pc:spChg chg="add del">
          <ac:chgData name="MUSA MUHAMMAD02" userId="f550d1df-02fe-45b0-a687-39677b0cd464" providerId="ADAL" clId="{02AF10D4-51DB-834E-B933-6710EBA7C7D1}" dt="2021-08-06T22:33:16.413" v="272" actId="26606"/>
          <ac:spMkLst>
            <pc:docMk/>
            <pc:sldMk cId="3128130739" sldId="259"/>
            <ac:spMk id="29" creationId="{95DA4D23-37FC-4B90-8188-F0377C5FF44B}"/>
          </ac:spMkLst>
        </pc:spChg>
        <pc:spChg chg="add del">
          <ac:chgData name="MUSA MUHAMMAD02" userId="f550d1df-02fe-45b0-a687-39677b0cd464" providerId="ADAL" clId="{02AF10D4-51DB-834E-B933-6710EBA7C7D1}" dt="2021-08-06T22:33:16.413" v="272" actId="26606"/>
          <ac:spMkLst>
            <pc:docMk/>
            <pc:sldMk cId="3128130739" sldId="259"/>
            <ac:spMk id="30" creationId="{A7A4B465-FBCC-4CD4-89A1-82992A7B47FF}"/>
          </ac:spMkLst>
        </pc:spChg>
        <pc:spChg chg="add del">
          <ac:chgData name="MUSA MUHAMMAD02" userId="f550d1df-02fe-45b0-a687-39677b0cd464" providerId="ADAL" clId="{02AF10D4-51DB-834E-B933-6710EBA7C7D1}" dt="2021-08-06T22:33:16.413" v="272" actId="26606"/>
          <ac:spMkLst>
            <pc:docMk/>
            <pc:sldMk cId="3128130739" sldId="259"/>
            <ac:spMk id="31" creationId="{909E572F-9CDC-4214-9D42-FF0017649590}"/>
          </ac:spMkLst>
        </pc:spChg>
        <pc:spChg chg="add del">
          <ac:chgData name="MUSA MUHAMMAD02" userId="f550d1df-02fe-45b0-a687-39677b0cd464" providerId="ADAL" clId="{02AF10D4-51DB-834E-B933-6710EBA7C7D1}" dt="2021-08-06T22:33:24.237" v="274" actId="26606"/>
          <ac:spMkLst>
            <pc:docMk/>
            <pc:sldMk cId="3128130739" sldId="259"/>
            <ac:spMk id="33" creationId="{4038CB10-1F5C-4D54-9DF7-12586DE5B007}"/>
          </ac:spMkLst>
        </pc:spChg>
        <pc:spChg chg="add del">
          <ac:chgData name="MUSA MUHAMMAD02" userId="f550d1df-02fe-45b0-a687-39677b0cd464" providerId="ADAL" clId="{02AF10D4-51DB-834E-B933-6710EBA7C7D1}" dt="2021-08-06T22:33:24.237" v="274" actId="26606"/>
          <ac:spMkLst>
            <pc:docMk/>
            <pc:sldMk cId="3128130739" sldId="259"/>
            <ac:spMk id="34" creationId="{73ED6512-6858-4552-B699-9A97FE9A4EA2}"/>
          </ac:spMkLst>
        </pc:spChg>
        <pc:spChg chg="add del">
          <ac:chgData name="MUSA MUHAMMAD02" userId="f550d1df-02fe-45b0-a687-39677b0cd464" providerId="ADAL" clId="{02AF10D4-51DB-834E-B933-6710EBA7C7D1}" dt="2021-08-06T22:33:24.237" v="274" actId="26606"/>
          <ac:spMkLst>
            <pc:docMk/>
            <pc:sldMk cId="3128130739" sldId="259"/>
            <ac:spMk id="35" creationId="{A9AEADE8-0A8C-42CE-8A4E-FA46178D5230}"/>
          </ac:spMkLst>
        </pc:spChg>
        <pc:spChg chg="add del">
          <ac:chgData name="MUSA MUHAMMAD02" userId="f550d1df-02fe-45b0-a687-39677b0cd464" providerId="ADAL" clId="{02AF10D4-51DB-834E-B933-6710EBA7C7D1}" dt="2021-08-06T22:33:42.229" v="276" actId="26606"/>
          <ac:spMkLst>
            <pc:docMk/>
            <pc:sldMk cId="3128130739" sldId="259"/>
            <ac:spMk id="37" creationId="{A4AC5506-6312-4701-8D3C-40187889A947}"/>
          </ac:spMkLst>
        </pc:spChg>
        <pc:spChg chg="add del">
          <ac:chgData name="MUSA MUHAMMAD02" userId="f550d1df-02fe-45b0-a687-39677b0cd464" providerId="ADAL" clId="{02AF10D4-51DB-834E-B933-6710EBA7C7D1}" dt="2021-08-06T22:33:44.896" v="278" actId="26606"/>
          <ac:spMkLst>
            <pc:docMk/>
            <pc:sldMk cId="3128130739" sldId="259"/>
            <ac:spMk id="39" creationId="{1707FC24-6981-43D9-B525-C7832BA22463}"/>
          </ac:spMkLst>
        </pc:spChg>
        <pc:spChg chg="add del">
          <ac:chgData name="MUSA MUHAMMAD02" userId="f550d1df-02fe-45b0-a687-39677b0cd464" providerId="ADAL" clId="{02AF10D4-51DB-834E-B933-6710EBA7C7D1}" dt="2021-08-06T22:33:50.505" v="280" actId="26606"/>
          <ac:spMkLst>
            <pc:docMk/>
            <pc:sldMk cId="3128130739" sldId="259"/>
            <ac:spMk id="41" creationId="{7CA0DAA6-33B8-4A25-810D-2F4D816FB40E}"/>
          </ac:spMkLst>
        </pc:spChg>
        <pc:spChg chg="add del">
          <ac:chgData name="MUSA MUHAMMAD02" userId="f550d1df-02fe-45b0-a687-39677b0cd464" providerId="ADAL" clId="{02AF10D4-51DB-834E-B933-6710EBA7C7D1}" dt="2021-08-06T22:34:02.604" v="282" actId="26606"/>
          <ac:spMkLst>
            <pc:docMk/>
            <pc:sldMk cId="3128130739" sldId="259"/>
            <ac:spMk id="43" creationId="{2B566528-1B12-4246-9431-5C2D7D081168}"/>
          </ac:spMkLst>
        </pc:spChg>
        <pc:spChg chg="add del">
          <ac:chgData name="MUSA MUHAMMAD02" userId="f550d1df-02fe-45b0-a687-39677b0cd464" providerId="ADAL" clId="{02AF10D4-51DB-834E-B933-6710EBA7C7D1}" dt="2021-08-06T22:34:02.604" v="282" actId="26606"/>
          <ac:spMkLst>
            <pc:docMk/>
            <pc:sldMk cId="3128130739" sldId="259"/>
            <ac:spMk id="46" creationId="{F7FEB53F-1C9A-4B5F-87CE-A96FBBF02023}"/>
          </ac:spMkLst>
        </pc:spChg>
        <pc:spChg chg="add del">
          <ac:chgData name="MUSA MUHAMMAD02" userId="f550d1df-02fe-45b0-a687-39677b0cd464" providerId="ADAL" clId="{02AF10D4-51DB-834E-B933-6710EBA7C7D1}" dt="2021-08-06T22:34:07.613" v="284" actId="26606"/>
          <ac:spMkLst>
            <pc:docMk/>
            <pc:sldMk cId="3128130739" sldId="259"/>
            <ac:spMk id="50" creationId="{A4AC5506-6312-4701-8D3C-40187889A947}"/>
          </ac:spMkLst>
        </pc:spChg>
        <pc:grpChg chg="add del">
          <ac:chgData name="MUSA MUHAMMAD02" userId="f550d1df-02fe-45b0-a687-39677b0cd464" providerId="ADAL" clId="{02AF10D4-51DB-834E-B933-6710EBA7C7D1}" dt="2021-08-06T22:34:02.604" v="282" actId="26606"/>
          <ac:grpSpMkLst>
            <pc:docMk/>
            <pc:sldMk cId="3128130739" sldId="259"/>
            <ac:grpSpMk id="44" creationId="{287F69AB-2350-44E3-9076-00265B93F313}"/>
          </ac:grpSpMkLst>
        </pc:grpChg>
        <pc:grpChg chg="add del">
          <ac:chgData name="MUSA MUHAMMAD02" userId="f550d1df-02fe-45b0-a687-39677b0cd464" providerId="ADAL" clId="{02AF10D4-51DB-834E-B933-6710EBA7C7D1}" dt="2021-08-06T22:34:02.604" v="282" actId="26606"/>
          <ac:grpSpMkLst>
            <pc:docMk/>
            <pc:sldMk cId="3128130739" sldId="259"/>
            <ac:grpSpMk id="47" creationId="{3EA7D759-6BEF-4CBD-A325-BCFA77832B3F}"/>
          </ac:grpSpMkLst>
        </pc:grpChg>
        <pc:picChg chg="add mod ord">
          <ac:chgData name="MUSA MUHAMMAD02" userId="f550d1df-02fe-45b0-a687-39677b0cd464" providerId="ADAL" clId="{02AF10D4-51DB-834E-B933-6710EBA7C7D1}" dt="2021-08-06T22:35:02.882" v="289" actId="14100"/>
          <ac:picMkLst>
            <pc:docMk/>
            <pc:sldMk cId="3128130739" sldId="259"/>
            <ac:picMk id="5" creationId="{38FB13A1-24E2-144A-A834-B0793170ABC3}"/>
          </ac:picMkLst>
        </pc:picChg>
      </pc:sldChg>
      <pc:sldChg chg="modSp new mod">
        <pc:chgData name="MUSA MUHAMMAD02" userId="f550d1df-02fe-45b0-a687-39677b0cd464" providerId="ADAL" clId="{02AF10D4-51DB-834E-B933-6710EBA7C7D1}" dt="2021-08-06T22:41:01.550" v="324" actId="113"/>
        <pc:sldMkLst>
          <pc:docMk/>
          <pc:sldMk cId="2675728209" sldId="260"/>
        </pc:sldMkLst>
        <pc:spChg chg="mod">
          <ac:chgData name="MUSA MUHAMMAD02" userId="f550d1df-02fe-45b0-a687-39677b0cd464" providerId="ADAL" clId="{02AF10D4-51DB-834E-B933-6710EBA7C7D1}" dt="2021-08-06T22:41:01.550" v="324" actId="113"/>
          <ac:spMkLst>
            <pc:docMk/>
            <pc:sldMk cId="2675728209" sldId="260"/>
            <ac:spMk id="3" creationId="{A384392E-1C54-2942-A22E-4ECEFDAAAAC3}"/>
          </ac:spMkLst>
        </pc:spChg>
      </pc:sldChg>
      <pc:sldChg chg="addSp delSp modSp new mod">
        <pc:chgData name="MUSA MUHAMMAD02" userId="f550d1df-02fe-45b0-a687-39677b0cd464" providerId="ADAL" clId="{02AF10D4-51DB-834E-B933-6710EBA7C7D1}" dt="2021-08-06T22:44:07.175" v="375" actId="14100"/>
        <pc:sldMkLst>
          <pc:docMk/>
          <pc:sldMk cId="1320140217" sldId="261"/>
        </pc:sldMkLst>
        <pc:spChg chg="mod">
          <ac:chgData name="MUSA MUHAMMAD02" userId="f550d1df-02fe-45b0-a687-39677b0cd464" providerId="ADAL" clId="{02AF10D4-51DB-834E-B933-6710EBA7C7D1}" dt="2021-08-06T22:44:03.893" v="374" actId="1076"/>
          <ac:spMkLst>
            <pc:docMk/>
            <pc:sldMk cId="1320140217" sldId="261"/>
            <ac:spMk id="2" creationId="{CB1E9230-D8AC-1343-805E-36DC33279286}"/>
          </ac:spMkLst>
        </pc:spChg>
        <pc:spChg chg="del">
          <ac:chgData name="MUSA MUHAMMAD02" userId="f550d1df-02fe-45b0-a687-39677b0cd464" providerId="ADAL" clId="{02AF10D4-51DB-834E-B933-6710EBA7C7D1}" dt="2021-08-06T22:42:57.371" v="327"/>
          <ac:spMkLst>
            <pc:docMk/>
            <pc:sldMk cId="1320140217" sldId="261"/>
            <ac:spMk id="3" creationId="{F4E0018A-EC1E-DD45-A570-0F0EA8769A5E}"/>
          </ac:spMkLst>
        </pc:spChg>
        <pc:picChg chg="add mod ord">
          <ac:chgData name="MUSA MUHAMMAD02" userId="f550d1df-02fe-45b0-a687-39677b0cd464" providerId="ADAL" clId="{02AF10D4-51DB-834E-B933-6710EBA7C7D1}" dt="2021-08-06T22:44:07.175" v="375" actId="14100"/>
          <ac:picMkLst>
            <pc:docMk/>
            <pc:sldMk cId="1320140217" sldId="261"/>
            <ac:picMk id="5" creationId="{DF804C4A-4596-864F-BDC4-7CD8AA5C3F0C}"/>
          </ac:picMkLst>
        </pc:picChg>
      </pc:sldChg>
      <pc:sldChg chg="modSp new mod">
        <pc:chgData name="MUSA MUHAMMAD02" userId="f550d1df-02fe-45b0-a687-39677b0cd464" providerId="ADAL" clId="{02AF10D4-51DB-834E-B933-6710EBA7C7D1}" dt="2021-08-06T22:50:48.430" v="411" actId="20577"/>
        <pc:sldMkLst>
          <pc:docMk/>
          <pc:sldMk cId="2961643946" sldId="262"/>
        </pc:sldMkLst>
        <pc:spChg chg="mod">
          <ac:chgData name="MUSA MUHAMMAD02" userId="f550d1df-02fe-45b0-a687-39677b0cd464" providerId="ADAL" clId="{02AF10D4-51DB-834E-B933-6710EBA7C7D1}" dt="2021-08-06T22:48:51.852" v="388" actId="20577"/>
          <ac:spMkLst>
            <pc:docMk/>
            <pc:sldMk cId="2961643946" sldId="262"/>
            <ac:spMk id="2" creationId="{7749D23F-D493-8343-9BB8-3D0D6869A8AF}"/>
          </ac:spMkLst>
        </pc:spChg>
        <pc:spChg chg="mod">
          <ac:chgData name="MUSA MUHAMMAD02" userId="f550d1df-02fe-45b0-a687-39677b0cd464" providerId="ADAL" clId="{02AF10D4-51DB-834E-B933-6710EBA7C7D1}" dt="2021-08-06T22:50:48.430" v="411" actId="20577"/>
          <ac:spMkLst>
            <pc:docMk/>
            <pc:sldMk cId="2961643946" sldId="262"/>
            <ac:spMk id="3" creationId="{FB376DBA-7364-FE48-A38C-B38F40D403A8}"/>
          </ac:spMkLst>
        </pc:spChg>
      </pc:sldChg>
      <pc:sldChg chg="addSp delSp modSp new mod">
        <pc:chgData name="MUSA MUHAMMAD02" userId="f550d1df-02fe-45b0-a687-39677b0cd464" providerId="ADAL" clId="{02AF10D4-51DB-834E-B933-6710EBA7C7D1}" dt="2021-08-06T22:53:31.974" v="426" actId="5793"/>
        <pc:sldMkLst>
          <pc:docMk/>
          <pc:sldMk cId="225123991" sldId="263"/>
        </pc:sldMkLst>
        <pc:spChg chg="mod">
          <ac:chgData name="MUSA MUHAMMAD02" userId="f550d1df-02fe-45b0-a687-39677b0cd464" providerId="ADAL" clId="{02AF10D4-51DB-834E-B933-6710EBA7C7D1}" dt="2021-08-06T22:53:31.974" v="426" actId="5793"/>
          <ac:spMkLst>
            <pc:docMk/>
            <pc:sldMk cId="225123991" sldId="263"/>
            <ac:spMk id="2" creationId="{E1C39C7C-F46B-F443-B9F7-4DCDBD1E260D}"/>
          </ac:spMkLst>
        </pc:spChg>
        <pc:spChg chg="del">
          <ac:chgData name="MUSA MUHAMMAD02" userId="f550d1df-02fe-45b0-a687-39677b0cd464" providerId="ADAL" clId="{02AF10D4-51DB-834E-B933-6710EBA7C7D1}" dt="2021-08-06T22:53:23.340" v="414"/>
          <ac:spMkLst>
            <pc:docMk/>
            <pc:sldMk cId="225123991" sldId="263"/>
            <ac:spMk id="3" creationId="{658ACB46-9110-CD4D-AB75-6CA74290A447}"/>
          </ac:spMkLst>
        </pc:spChg>
        <pc:picChg chg="add mod ord">
          <ac:chgData name="MUSA MUHAMMAD02" userId="f550d1df-02fe-45b0-a687-39677b0cd464" providerId="ADAL" clId="{02AF10D4-51DB-834E-B933-6710EBA7C7D1}" dt="2021-08-06T22:53:26.089" v="415" actId="1076"/>
          <ac:picMkLst>
            <pc:docMk/>
            <pc:sldMk cId="225123991" sldId="263"/>
            <ac:picMk id="5" creationId="{3C09297A-F737-DE43-AD37-8DE0106987A2}"/>
          </ac:picMkLst>
        </pc:picChg>
      </pc:sldChg>
      <pc:sldChg chg="addSp delSp modSp new mod">
        <pc:chgData name="MUSA MUHAMMAD02" userId="f550d1df-02fe-45b0-a687-39677b0cd464" providerId="ADAL" clId="{02AF10D4-51DB-834E-B933-6710EBA7C7D1}" dt="2021-08-06T22:58:48.911" v="440" actId="14100"/>
        <pc:sldMkLst>
          <pc:docMk/>
          <pc:sldMk cId="1468773237" sldId="264"/>
        </pc:sldMkLst>
        <pc:spChg chg="del">
          <ac:chgData name="MUSA MUHAMMAD02" userId="f550d1df-02fe-45b0-a687-39677b0cd464" providerId="ADAL" clId="{02AF10D4-51DB-834E-B933-6710EBA7C7D1}" dt="2021-08-06T22:57:28.762" v="433" actId="478"/>
          <ac:spMkLst>
            <pc:docMk/>
            <pc:sldMk cId="1468773237" sldId="264"/>
            <ac:spMk id="2" creationId="{8611A0FE-B4BD-2241-AFC6-E6B84582234A}"/>
          </ac:spMkLst>
        </pc:spChg>
        <pc:spChg chg="mod">
          <ac:chgData name="MUSA MUHAMMAD02" userId="f550d1df-02fe-45b0-a687-39677b0cd464" providerId="ADAL" clId="{02AF10D4-51DB-834E-B933-6710EBA7C7D1}" dt="2021-08-06T22:58:38.524" v="439" actId="20577"/>
          <ac:spMkLst>
            <pc:docMk/>
            <pc:sldMk cId="1468773237" sldId="264"/>
            <ac:spMk id="3" creationId="{91D8A0A0-5AB1-2946-B9CE-DCE9A8C4E443}"/>
          </ac:spMkLst>
        </pc:spChg>
        <pc:picChg chg="add mod">
          <ac:chgData name="MUSA MUHAMMAD02" userId="f550d1df-02fe-45b0-a687-39677b0cd464" providerId="ADAL" clId="{02AF10D4-51DB-834E-B933-6710EBA7C7D1}" dt="2021-08-06T22:58:48.911" v="440" actId="14100"/>
          <ac:picMkLst>
            <pc:docMk/>
            <pc:sldMk cId="1468773237" sldId="264"/>
            <ac:picMk id="5" creationId="{47826FA7-C52E-8049-A450-97C352FEABE0}"/>
          </ac:picMkLst>
        </pc:picChg>
      </pc:sldChg>
      <pc:sldChg chg="modSp new mod">
        <pc:chgData name="MUSA MUHAMMAD02" userId="f550d1df-02fe-45b0-a687-39677b0cd464" providerId="ADAL" clId="{02AF10D4-51DB-834E-B933-6710EBA7C7D1}" dt="2021-08-06T23:05:44.576" v="531" actId="2711"/>
        <pc:sldMkLst>
          <pc:docMk/>
          <pc:sldMk cId="3065774993" sldId="265"/>
        </pc:sldMkLst>
        <pc:spChg chg="mod">
          <ac:chgData name="MUSA MUHAMMAD02" userId="f550d1df-02fe-45b0-a687-39677b0cd464" providerId="ADAL" clId="{02AF10D4-51DB-834E-B933-6710EBA7C7D1}" dt="2021-08-06T23:05:44.576" v="531" actId="2711"/>
          <ac:spMkLst>
            <pc:docMk/>
            <pc:sldMk cId="3065774993" sldId="265"/>
            <ac:spMk id="2" creationId="{364420B6-CDF9-1845-B29E-D8F281174D24}"/>
          </ac:spMkLst>
        </pc:spChg>
        <pc:spChg chg="mod">
          <ac:chgData name="MUSA MUHAMMAD02" userId="f550d1df-02fe-45b0-a687-39677b0cd464" providerId="ADAL" clId="{02AF10D4-51DB-834E-B933-6710EBA7C7D1}" dt="2021-08-06T23:05:34.104" v="529" actId="255"/>
          <ac:spMkLst>
            <pc:docMk/>
            <pc:sldMk cId="3065774993" sldId="265"/>
            <ac:spMk id="3" creationId="{73C03EBA-52B4-2647-A59A-FA6CA80FFCA4}"/>
          </ac:spMkLst>
        </pc:spChg>
      </pc:sldChg>
      <pc:sldChg chg="modSp new mod">
        <pc:chgData name="MUSA MUHAMMAD02" userId="f550d1df-02fe-45b0-a687-39677b0cd464" providerId="ADAL" clId="{02AF10D4-51DB-834E-B933-6710EBA7C7D1}" dt="2021-08-06T23:07:01.364" v="570" actId="113"/>
        <pc:sldMkLst>
          <pc:docMk/>
          <pc:sldMk cId="1438165857" sldId="266"/>
        </pc:sldMkLst>
        <pc:spChg chg="mod">
          <ac:chgData name="MUSA MUHAMMAD02" userId="f550d1df-02fe-45b0-a687-39677b0cd464" providerId="ADAL" clId="{02AF10D4-51DB-834E-B933-6710EBA7C7D1}" dt="2021-08-06T23:07:01.364" v="570" actId="113"/>
          <ac:spMkLst>
            <pc:docMk/>
            <pc:sldMk cId="1438165857" sldId="266"/>
            <ac:spMk id="2" creationId="{A4C26175-05A2-AB4F-A4F1-E199E5B23391}"/>
          </ac:spMkLst>
        </pc:spChg>
        <pc:spChg chg="mod">
          <ac:chgData name="MUSA MUHAMMAD02" userId="f550d1df-02fe-45b0-a687-39677b0cd464" providerId="ADAL" clId="{02AF10D4-51DB-834E-B933-6710EBA7C7D1}" dt="2021-08-06T23:06:28.551" v="537" actId="2711"/>
          <ac:spMkLst>
            <pc:docMk/>
            <pc:sldMk cId="1438165857" sldId="266"/>
            <ac:spMk id="3" creationId="{C3228F99-BFB1-414D-B055-3B21EB49B34B}"/>
          </ac:spMkLst>
        </pc:spChg>
      </pc:sldChg>
      <pc:sldChg chg="addSp delSp modSp new mod">
        <pc:chgData name="MUSA MUHAMMAD02" userId="f550d1df-02fe-45b0-a687-39677b0cd464" providerId="ADAL" clId="{02AF10D4-51DB-834E-B933-6710EBA7C7D1}" dt="2021-08-08T14:04:04.705" v="599" actId="20577"/>
        <pc:sldMkLst>
          <pc:docMk/>
          <pc:sldMk cId="2428746908" sldId="267"/>
        </pc:sldMkLst>
        <pc:spChg chg="mod">
          <ac:chgData name="MUSA MUHAMMAD02" userId="f550d1df-02fe-45b0-a687-39677b0cd464" providerId="ADAL" clId="{02AF10D4-51DB-834E-B933-6710EBA7C7D1}" dt="2021-08-08T14:04:04.705" v="599" actId="20577"/>
          <ac:spMkLst>
            <pc:docMk/>
            <pc:sldMk cId="2428746908" sldId="267"/>
            <ac:spMk id="2" creationId="{62458C09-6433-C540-BA5C-919F21B7F6F8}"/>
          </ac:spMkLst>
        </pc:spChg>
        <pc:spChg chg="del">
          <ac:chgData name="MUSA MUHAMMAD02" userId="f550d1df-02fe-45b0-a687-39677b0cd464" providerId="ADAL" clId="{02AF10D4-51DB-834E-B933-6710EBA7C7D1}" dt="2021-08-08T14:03:46.631" v="573"/>
          <ac:spMkLst>
            <pc:docMk/>
            <pc:sldMk cId="2428746908" sldId="267"/>
            <ac:spMk id="3" creationId="{1E2663A9-1A17-264B-9AA3-CFAAC978C82A}"/>
          </ac:spMkLst>
        </pc:spChg>
        <pc:picChg chg="add mod ord">
          <ac:chgData name="MUSA MUHAMMAD02" userId="f550d1df-02fe-45b0-a687-39677b0cd464" providerId="ADAL" clId="{02AF10D4-51DB-834E-B933-6710EBA7C7D1}" dt="2021-08-08T14:03:46.631" v="573"/>
          <ac:picMkLst>
            <pc:docMk/>
            <pc:sldMk cId="2428746908" sldId="267"/>
            <ac:picMk id="5" creationId="{590AA81C-9039-9F49-AFCF-664D01F28032}"/>
          </ac:picMkLst>
        </pc:picChg>
      </pc:sldChg>
      <pc:sldChg chg="modSp new mod">
        <pc:chgData name="MUSA MUHAMMAD02" userId="f550d1df-02fe-45b0-a687-39677b0cd464" providerId="ADAL" clId="{02AF10D4-51DB-834E-B933-6710EBA7C7D1}" dt="2021-08-08T14:06:39.133" v="622" actId="20577"/>
        <pc:sldMkLst>
          <pc:docMk/>
          <pc:sldMk cId="593347989" sldId="268"/>
        </pc:sldMkLst>
        <pc:spChg chg="mod">
          <ac:chgData name="MUSA MUHAMMAD02" userId="f550d1df-02fe-45b0-a687-39677b0cd464" providerId="ADAL" clId="{02AF10D4-51DB-834E-B933-6710EBA7C7D1}" dt="2021-08-08T14:06:39.133" v="622" actId="20577"/>
          <ac:spMkLst>
            <pc:docMk/>
            <pc:sldMk cId="593347989" sldId="268"/>
            <ac:spMk id="2" creationId="{51AA632F-1E29-A840-B0FF-3FFB09747C48}"/>
          </ac:spMkLst>
        </pc:spChg>
        <pc:spChg chg="mod">
          <ac:chgData name="MUSA MUHAMMAD02" userId="f550d1df-02fe-45b0-a687-39677b0cd464" providerId="ADAL" clId="{02AF10D4-51DB-834E-B933-6710EBA7C7D1}" dt="2021-08-08T14:06:09.628" v="606" actId="2710"/>
          <ac:spMkLst>
            <pc:docMk/>
            <pc:sldMk cId="593347989" sldId="268"/>
            <ac:spMk id="3" creationId="{2D4E16DE-4C4A-5044-90C5-6149B6C6B057}"/>
          </ac:spMkLst>
        </pc:spChg>
      </pc:sldChg>
      <pc:sldChg chg="modSp new mod">
        <pc:chgData name="MUSA MUHAMMAD02" userId="f550d1df-02fe-45b0-a687-39677b0cd464" providerId="ADAL" clId="{02AF10D4-51DB-834E-B933-6710EBA7C7D1}" dt="2021-08-08T14:22:51.633" v="639" actId="2710"/>
        <pc:sldMkLst>
          <pc:docMk/>
          <pc:sldMk cId="854978593" sldId="269"/>
        </pc:sldMkLst>
        <pc:spChg chg="mod">
          <ac:chgData name="MUSA MUHAMMAD02" userId="f550d1df-02fe-45b0-a687-39677b0cd464" providerId="ADAL" clId="{02AF10D4-51DB-834E-B933-6710EBA7C7D1}" dt="2021-08-08T14:22:51.633" v="639" actId="2710"/>
          <ac:spMkLst>
            <pc:docMk/>
            <pc:sldMk cId="854978593" sldId="269"/>
            <ac:spMk id="3" creationId="{4638CA4B-7659-FE42-9B87-F4EFD611B6CF}"/>
          </ac:spMkLst>
        </pc:spChg>
      </pc:sldChg>
      <pc:sldChg chg="addSp delSp modSp new mod">
        <pc:chgData name="MUSA MUHAMMAD02" userId="f550d1df-02fe-45b0-a687-39677b0cd464" providerId="ADAL" clId="{02AF10D4-51DB-834E-B933-6710EBA7C7D1}" dt="2021-08-08T16:53:38.215" v="827" actId="113"/>
        <pc:sldMkLst>
          <pc:docMk/>
          <pc:sldMk cId="695644467" sldId="270"/>
        </pc:sldMkLst>
        <pc:spChg chg="mod">
          <ac:chgData name="MUSA MUHAMMAD02" userId="f550d1df-02fe-45b0-a687-39677b0cd464" providerId="ADAL" clId="{02AF10D4-51DB-834E-B933-6710EBA7C7D1}" dt="2021-08-08T16:53:38.215" v="827" actId="113"/>
          <ac:spMkLst>
            <pc:docMk/>
            <pc:sldMk cId="695644467" sldId="270"/>
            <ac:spMk id="2" creationId="{733181E3-A886-5A4B-94B3-00110F94D4A5}"/>
          </ac:spMkLst>
        </pc:spChg>
        <pc:spChg chg="del">
          <ac:chgData name="MUSA MUHAMMAD02" userId="f550d1df-02fe-45b0-a687-39677b0cd464" providerId="ADAL" clId="{02AF10D4-51DB-834E-B933-6710EBA7C7D1}" dt="2021-08-08T16:48:55.872" v="731"/>
          <ac:spMkLst>
            <pc:docMk/>
            <pc:sldMk cId="695644467" sldId="270"/>
            <ac:spMk id="3" creationId="{F71962EA-6370-6146-8F47-103610E0424F}"/>
          </ac:spMkLst>
        </pc:spChg>
        <pc:picChg chg="add mod ord">
          <ac:chgData name="MUSA MUHAMMAD02" userId="f550d1df-02fe-45b0-a687-39677b0cd464" providerId="ADAL" clId="{02AF10D4-51DB-834E-B933-6710EBA7C7D1}" dt="2021-08-08T16:52:15.728" v="781" actId="1076"/>
          <ac:picMkLst>
            <pc:docMk/>
            <pc:sldMk cId="695644467" sldId="270"/>
            <ac:picMk id="5" creationId="{4CDA903E-27F1-5344-8A4E-C769811472C7}"/>
          </ac:picMkLst>
        </pc:picChg>
      </pc:sldChg>
      <pc:sldChg chg="addSp delSp modSp new mod">
        <pc:chgData name="MUSA MUHAMMAD02" userId="f550d1df-02fe-45b0-a687-39677b0cd464" providerId="ADAL" clId="{02AF10D4-51DB-834E-B933-6710EBA7C7D1}" dt="2021-08-08T17:26:45.385" v="939"/>
        <pc:sldMkLst>
          <pc:docMk/>
          <pc:sldMk cId="181867929" sldId="271"/>
        </pc:sldMkLst>
        <pc:spChg chg="del">
          <ac:chgData name="MUSA MUHAMMAD02" userId="f550d1df-02fe-45b0-a687-39677b0cd464" providerId="ADAL" clId="{02AF10D4-51DB-834E-B933-6710EBA7C7D1}" dt="2021-08-08T16:51:10.894" v="778" actId="478"/>
          <ac:spMkLst>
            <pc:docMk/>
            <pc:sldMk cId="181867929" sldId="271"/>
            <ac:spMk id="2" creationId="{0E1B962F-D568-BA42-AF12-DFDE3E5E4014}"/>
          </ac:spMkLst>
        </pc:spChg>
        <pc:spChg chg="mod">
          <ac:chgData name="MUSA MUHAMMAD02" userId="f550d1df-02fe-45b0-a687-39677b0cd464" providerId="ADAL" clId="{02AF10D4-51DB-834E-B933-6710EBA7C7D1}" dt="2021-08-08T16:56:41.102" v="835" actId="113"/>
          <ac:spMkLst>
            <pc:docMk/>
            <pc:sldMk cId="181867929" sldId="271"/>
            <ac:spMk id="3" creationId="{13373417-CE8D-524D-9F0D-1685234A7264}"/>
          </ac:spMkLst>
        </pc:spChg>
        <pc:spChg chg="add mod">
          <ac:chgData name="MUSA MUHAMMAD02" userId="f550d1df-02fe-45b0-a687-39677b0cd464" providerId="ADAL" clId="{02AF10D4-51DB-834E-B933-6710EBA7C7D1}" dt="2021-08-08T16:59:14.189" v="844" actId="14100"/>
          <ac:spMkLst>
            <pc:docMk/>
            <pc:sldMk cId="181867929" sldId="271"/>
            <ac:spMk id="6" creationId="{9AB02191-B4A3-3742-ABC6-5A34584B47B1}"/>
          </ac:spMkLst>
        </pc:spChg>
        <pc:picChg chg="add mod">
          <ac:chgData name="MUSA MUHAMMAD02" userId="f550d1df-02fe-45b0-a687-39677b0cd464" providerId="ADAL" clId="{02AF10D4-51DB-834E-B933-6710EBA7C7D1}" dt="2021-08-08T16:58:15.388" v="836" actId="1076"/>
          <ac:picMkLst>
            <pc:docMk/>
            <pc:sldMk cId="181867929" sldId="271"/>
            <ac:picMk id="5" creationId="{9A12BAD2-D45C-DC4A-88EF-82CC9799C22D}"/>
          </ac:picMkLst>
        </pc:picChg>
        <pc:picChg chg="add mod">
          <ac:chgData name="MUSA MUHAMMAD02" userId="f550d1df-02fe-45b0-a687-39677b0cd464" providerId="ADAL" clId="{02AF10D4-51DB-834E-B933-6710EBA7C7D1}" dt="2021-08-08T17:26:45.385" v="939"/>
          <ac:picMkLst>
            <pc:docMk/>
            <pc:sldMk cId="181867929" sldId="271"/>
            <ac:picMk id="8" creationId="{63E6C3F6-C045-1141-89CB-0B3F657A884A}"/>
          </ac:picMkLst>
        </pc:picChg>
      </pc:sldChg>
      <pc:sldChg chg="modSp new mod">
        <pc:chgData name="MUSA MUHAMMAD02" userId="f550d1df-02fe-45b0-a687-39677b0cd464" providerId="ADAL" clId="{02AF10D4-51DB-834E-B933-6710EBA7C7D1}" dt="2021-08-08T17:19:12.272" v="883" actId="27636"/>
        <pc:sldMkLst>
          <pc:docMk/>
          <pc:sldMk cId="141601985" sldId="272"/>
        </pc:sldMkLst>
        <pc:spChg chg="mod">
          <ac:chgData name="MUSA MUHAMMAD02" userId="f550d1df-02fe-45b0-a687-39677b0cd464" providerId="ADAL" clId="{02AF10D4-51DB-834E-B933-6710EBA7C7D1}" dt="2021-08-08T17:19:12.272" v="883" actId="27636"/>
          <ac:spMkLst>
            <pc:docMk/>
            <pc:sldMk cId="141601985" sldId="272"/>
            <ac:spMk id="3" creationId="{3BBE335B-2648-364C-8877-E0A7F7B817FB}"/>
          </ac:spMkLst>
        </pc:spChg>
      </pc:sldChg>
      <pc:sldChg chg="addSp delSp modSp new mod">
        <pc:chgData name="MUSA MUHAMMAD02" userId="f550d1df-02fe-45b0-a687-39677b0cd464" providerId="ADAL" clId="{02AF10D4-51DB-834E-B933-6710EBA7C7D1}" dt="2021-08-08T16:36:26.542" v="682" actId="14100"/>
        <pc:sldMkLst>
          <pc:docMk/>
          <pc:sldMk cId="2062792833" sldId="273"/>
        </pc:sldMkLst>
        <pc:spChg chg="del mod">
          <ac:chgData name="MUSA MUHAMMAD02" userId="f550d1df-02fe-45b0-a687-39677b0cd464" providerId="ADAL" clId="{02AF10D4-51DB-834E-B933-6710EBA7C7D1}" dt="2021-08-08T16:33:59.597" v="657" actId="478"/>
          <ac:spMkLst>
            <pc:docMk/>
            <pc:sldMk cId="2062792833" sldId="273"/>
            <ac:spMk id="2" creationId="{8451E96C-96E5-E942-A4D2-69B91F1D3257}"/>
          </ac:spMkLst>
        </pc:spChg>
        <pc:spChg chg="mod">
          <ac:chgData name="MUSA MUHAMMAD02" userId="f550d1df-02fe-45b0-a687-39677b0cd464" providerId="ADAL" clId="{02AF10D4-51DB-834E-B933-6710EBA7C7D1}" dt="2021-08-08T16:34:49.588" v="676" actId="20577"/>
          <ac:spMkLst>
            <pc:docMk/>
            <pc:sldMk cId="2062792833" sldId="273"/>
            <ac:spMk id="3" creationId="{1EED36A1-D178-324B-B7B7-95321234549E}"/>
          </ac:spMkLst>
        </pc:spChg>
        <pc:picChg chg="add mod">
          <ac:chgData name="MUSA MUHAMMAD02" userId="f550d1df-02fe-45b0-a687-39677b0cd464" providerId="ADAL" clId="{02AF10D4-51DB-834E-B933-6710EBA7C7D1}" dt="2021-08-08T16:36:26.542" v="682" actId="14100"/>
          <ac:picMkLst>
            <pc:docMk/>
            <pc:sldMk cId="2062792833" sldId="273"/>
            <ac:picMk id="5" creationId="{17055015-B8E4-8C41-9CF2-3805A8B485DC}"/>
          </ac:picMkLst>
        </pc:picChg>
      </pc:sldChg>
      <pc:sldChg chg="addSp delSp modSp new mod">
        <pc:chgData name="MUSA MUHAMMAD02" userId="f550d1df-02fe-45b0-a687-39677b0cd464" providerId="ADAL" clId="{02AF10D4-51DB-834E-B933-6710EBA7C7D1}" dt="2021-08-08T16:48:09.960" v="729" actId="113"/>
        <pc:sldMkLst>
          <pc:docMk/>
          <pc:sldMk cId="18918272" sldId="274"/>
        </pc:sldMkLst>
        <pc:spChg chg="del">
          <ac:chgData name="MUSA MUHAMMAD02" userId="f550d1df-02fe-45b0-a687-39677b0cd464" providerId="ADAL" clId="{02AF10D4-51DB-834E-B933-6710EBA7C7D1}" dt="2021-08-08T16:38:39.089" v="687" actId="478"/>
          <ac:spMkLst>
            <pc:docMk/>
            <pc:sldMk cId="18918272" sldId="274"/>
            <ac:spMk id="2" creationId="{D18783E3-10F4-F04C-9E10-F3431AC798B6}"/>
          </ac:spMkLst>
        </pc:spChg>
        <pc:spChg chg="mod">
          <ac:chgData name="MUSA MUHAMMAD02" userId="f550d1df-02fe-45b0-a687-39677b0cd464" providerId="ADAL" clId="{02AF10D4-51DB-834E-B933-6710EBA7C7D1}" dt="2021-08-08T16:48:09.960" v="729" actId="113"/>
          <ac:spMkLst>
            <pc:docMk/>
            <pc:sldMk cId="18918272" sldId="274"/>
            <ac:spMk id="3" creationId="{DE28A6A8-98CB-2843-A5B3-AA7446512FE6}"/>
          </ac:spMkLst>
        </pc:spChg>
        <pc:picChg chg="add mod">
          <ac:chgData name="MUSA MUHAMMAD02" userId="f550d1df-02fe-45b0-a687-39677b0cd464" providerId="ADAL" clId="{02AF10D4-51DB-834E-B933-6710EBA7C7D1}" dt="2021-08-08T16:40:13.870" v="701" actId="14100"/>
          <ac:picMkLst>
            <pc:docMk/>
            <pc:sldMk cId="18918272" sldId="274"/>
            <ac:picMk id="5" creationId="{4E4D13AE-74A9-0D48-A776-2869AD4D972B}"/>
          </ac:picMkLst>
        </pc:picChg>
      </pc:sldChg>
      <pc:sldChg chg="addSp delSp modSp new mod">
        <pc:chgData name="MUSA MUHAMMAD02" userId="f550d1df-02fe-45b0-a687-39677b0cd464" providerId="ADAL" clId="{02AF10D4-51DB-834E-B933-6710EBA7C7D1}" dt="2021-08-08T17:32:38.238" v="976" actId="20577"/>
        <pc:sldMkLst>
          <pc:docMk/>
          <pc:sldMk cId="2504307092" sldId="275"/>
        </pc:sldMkLst>
        <pc:spChg chg="del">
          <ac:chgData name="MUSA MUHAMMAD02" userId="f550d1df-02fe-45b0-a687-39677b0cd464" providerId="ADAL" clId="{02AF10D4-51DB-834E-B933-6710EBA7C7D1}" dt="2021-08-08T17:22:06.632" v="886"/>
          <ac:spMkLst>
            <pc:docMk/>
            <pc:sldMk cId="2504307092" sldId="275"/>
            <ac:spMk id="3" creationId="{6C2BF34F-842B-074A-8056-4F216596C520}"/>
          </ac:spMkLst>
        </pc:spChg>
        <pc:spChg chg="add mod">
          <ac:chgData name="MUSA MUHAMMAD02" userId="f550d1df-02fe-45b0-a687-39677b0cd464" providerId="ADAL" clId="{02AF10D4-51DB-834E-B933-6710EBA7C7D1}" dt="2021-08-08T17:32:38.238" v="976" actId="20577"/>
          <ac:spMkLst>
            <pc:docMk/>
            <pc:sldMk cId="2504307092" sldId="275"/>
            <ac:spMk id="7" creationId="{C607A929-E97D-064E-BA97-647D3ED4923E}"/>
          </ac:spMkLst>
        </pc:spChg>
        <pc:picChg chg="add del mod ord">
          <ac:chgData name="MUSA MUHAMMAD02" userId="f550d1df-02fe-45b0-a687-39677b0cd464" providerId="ADAL" clId="{02AF10D4-51DB-834E-B933-6710EBA7C7D1}" dt="2021-08-08T17:27:13.444" v="943" actId="478"/>
          <ac:picMkLst>
            <pc:docMk/>
            <pc:sldMk cId="2504307092" sldId="275"/>
            <ac:picMk id="5" creationId="{ECF8A16C-41AF-D44E-AA6A-9C5CDF67D35D}"/>
          </ac:picMkLst>
        </pc:picChg>
      </pc:sldChg>
      <pc:sldChg chg="addSp delSp modSp new mod setBg setClrOvrMap">
        <pc:chgData name="MUSA MUHAMMAD02" userId="f550d1df-02fe-45b0-a687-39677b0cd464" providerId="ADAL" clId="{02AF10D4-51DB-834E-B933-6710EBA7C7D1}" dt="2021-08-08T17:26:59.852" v="942" actId="1076"/>
        <pc:sldMkLst>
          <pc:docMk/>
          <pc:sldMk cId="1507139250" sldId="276"/>
        </pc:sldMkLst>
        <pc:spChg chg="del mod">
          <ac:chgData name="MUSA MUHAMMAD02" userId="f550d1df-02fe-45b0-a687-39677b0cd464" providerId="ADAL" clId="{02AF10D4-51DB-834E-B933-6710EBA7C7D1}" dt="2021-08-08T17:23:03.635" v="896" actId="478"/>
          <ac:spMkLst>
            <pc:docMk/>
            <pc:sldMk cId="1507139250" sldId="276"/>
            <ac:spMk id="2" creationId="{9051421E-4D9E-7E44-9CE0-2FEE2D730367}"/>
          </ac:spMkLst>
        </pc:spChg>
        <pc:spChg chg="mod">
          <ac:chgData name="MUSA MUHAMMAD02" userId="f550d1df-02fe-45b0-a687-39677b0cd464" providerId="ADAL" clId="{02AF10D4-51DB-834E-B933-6710EBA7C7D1}" dt="2021-08-08T17:24:52.480" v="936" actId="1076"/>
          <ac:spMkLst>
            <pc:docMk/>
            <pc:sldMk cId="1507139250" sldId="276"/>
            <ac:spMk id="3" creationId="{A915E023-AB7F-1A49-A6DF-AC57551A599B}"/>
          </ac:spMkLst>
        </pc:spChg>
        <pc:spChg chg="add">
          <ac:chgData name="MUSA MUHAMMAD02" userId="f550d1df-02fe-45b0-a687-39677b0cd464" providerId="ADAL" clId="{02AF10D4-51DB-834E-B933-6710EBA7C7D1}" dt="2021-08-08T17:24:14.760" v="929" actId="26606"/>
          <ac:spMkLst>
            <pc:docMk/>
            <pc:sldMk cId="1507139250" sldId="276"/>
            <ac:spMk id="9" creationId="{C7FA33FF-088D-4F16-95A2-2C64D353DEA8}"/>
          </ac:spMkLst>
        </pc:spChg>
        <pc:spChg chg="add">
          <ac:chgData name="MUSA MUHAMMAD02" userId="f550d1df-02fe-45b0-a687-39677b0cd464" providerId="ADAL" clId="{02AF10D4-51DB-834E-B933-6710EBA7C7D1}" dt="2021-08-08T17:24:14.760" v="929" actId="26606"/>
          <ac:spMkLst>
            <pc:docMk/>
            <pc:sldMk cId="1507139250" sldId="276"/>
            <ac:spMk id="11" creationId="{A376EFB1-01CF-419F-ABF1-2AF02BBFCBD1}"/>
          </ac:spMkLst>
        </pc:spChg>
        <pc:spChg chg="add">
          <ac:chgData name="MUSA MUHAMMAD02" userId="f550d1df-02fe-45b0-a687-39677b0cd464" providerId="ADAL" clId="{02AF10D4-51DB-834E-B933-6710EBA7C7D1}" dt="2021-08-08T17:24:14.760" v="929" actId="26606"/>
          <ac:spMkLst>
            <pc:docMk/>
            <pc:sldMk cId="1507139250" sldId="276"/>
            <ac:spMk id="13" creationId="{FF9DEA15-78BD-4750-AA18-B9F28A6D5AB8}"/>
          </ac:spMkLst>
        </pc:spChg>
        <pc:picChg chg="add mod">
          <ac:chgData name="MUSA MUHAMMAD02" userId="f550d1df-02fe-45b0-a687-39677b0cd464" providerId="ADAL" clId="{02AF10D4-51DB-834E-B933-6710EBA7C7D1}" dt="2021-08-08T17:24:57.053" v="937" actId="14100"/>
          <ac:picMkLst>
            <pc:docMk/>
            <pc:sldMk cId="1507139250" sldId="276"/>
            <ac:picMk id="4" creationId="{E54DC9F4-06AA-B64A-A545-CD8689389369}"/>
          </ac:picMkLst>
        </pc:picChg>
        <pc:picChg chg="add mod">
          <ac:chgData name="MUSA MUHAMMAD02" userId="f550d1df-02fe-45b0-a687-39677b0cd464" providerId="ADAL" clId="{02AF10D4-51DB-834E-B933-6710EBA7C7D1}" dt="2021-08-08T17:26:59.852" v="942" actId="1076"/>
          <ac:picMkLst>
            <pc:docMk/>
            <pc:sldMk cId="1507139250" sldId="276"/>
            <ac:picMk id="8" creationId="{F021F734-EF80-024E-AE40-D912EDD911C8}"/>
          </ac:picMkLst>
        </pc:picChg>
      </pc:sldChg>
      <pc:sldChg chg="modSp new mod">
        <pc:chgData name="MUSA MUHAMMAD02" userId="f550d1df-02fe-45b0-a687-39677b0cd464" providerId="ADAL" clId="{02AF10D4-51DB-834E-B933-6710EBA7C7D1}" dt="2021-08-08T17:34:06.266" v="999" actId="113"/>
        <pc:sldMkLst>
          <pc:docMk/>
          <pc:sldMk cId="2910919549" sldId="277"/>
        </pc:sldMkLst>
        <pc:spChg chg="mod">
          <ac:chgData name="MUSA MUHAMMAD02" userId="f550d1df-02fe-45b0-a687-39677b0cd464" providerId="ADAL" clId="{02AF10D4-51DB-834E-B933-6710EBA7C7D1}" dt="2021-08-08T17:34:06.266" v="999" actId="113"/>
          <ac:spMkLst>
            <pc:docMk/>
            <pc:sldMk cId="2910919549" sldId="277"/>
            <ac:spMk id="3" creationId="{42B671B1-17F4-B143-A859-2FD2DFBC5439}"/>
          </ac:spMkLst>
        </pc:spChg>
      </pc:sldChg>
      <pc:sldChg chg="addSp delSp modSp new mod">
        <pc:chgData name="MUSA MUHAMMAD02" userId="f550d1df-02fe-45b0-a687-39677b0cd464" providerId="ADAL" clId="{02AF10D4-51DB-834E-B933-6710EBA7C7D1}" dt="2021-08-08T17:47:49.970" v="1048" actId="14100"/>
        <pc:sldMkLst>
          <pc:docMk/>
          <pc:sldMk cId="2136557940" sldId="278"/>
        </pc:sldMkLst>
        <pc:spChg chg="mod">
          <ac:chgData name="MUSA MUHAMMAD02" userId="f550d1df-02fe-45b0-a687-39677b0cd464" providerId="ADAL" clId="{02AF10D4-51DB-834E-B933-6710EBA7C7D1}" dt="2021-08-08T17:47:49.970" v="1048" actId="14100"/>
          <ac:spMkLst>
            <pc:docMk/>
            <pc:sldMk cId="2136557940" sldId="278"/>
            <ac:spMk id="2" creationId="{BA693ED0-CE49-5549-8B18-86A2FA2D8EBD}"/>
          </ac:spMkLst>
        </pc:spChg>
        <pc:spChg chg="mod">
          <ac:chgData name="MUSA MUHAMMAD02" userId="f550d1df-02fe-45b0-a687-39677b0cd464" providerId="ADAL" clId="{02AF10D4-51DB-834E-B933-6710EBA7C7D1}" dt="2021-08-08T17:47:45.648" v="1047" actId="14100"/>
          <ac:spMkLst>
            <pc:docMk/>
            <pc:sldMk cId="2136557940" sldId="278"/>
            <ac:spMk id="3" creationId="{5B0972BF-F9A6-6A47-B0FA-8CDBCD5A0691}"/>
          </ac:spMkLst>
        </pc:spChg>
        <pc:picChg chg="add del mod">
          <ac:chgData name="MUSA MUHAMMAD02" userId="f550d1df-02fe-45b0-a687-39677b0cd464" providerId="ADAL" clId="{02AF10D4-51DB-834E-B933-6710EBA7C7D1}" dt="2021-08-08T17:45:29.023" v="1023" actId="478"/>
          <ac:picMkLst>
            <pc:docMk/>
            <pc:sldMk cId="2136557940" sldId="278"/>
            <ac:picMk id="5" creationId="{8506C70A-A3F5-514B-AA42-6CA53C391669}"/>
          </ac:picMkLst>
        </pc:picChg>
      </pc:sldChg>
      <pc:sldChg chg="addSp delSp modSp new mod">
        <pc:chgData name="MUSA MUHAMMAD02" userId="f550d1df-02fe-45b0-a687-39677b0cd464" providerId="ADAL" clId="{02AF10D4-51DB-834E-B933-6710EBA7C7D1}" dt="2021-08-08T17:50:45.209" v="1080" actId="14100"/>
        <pc:sldMkLst>
          <pc:docMk/>
          <pc:sldMk cId="3086418466" sldId="279"/>
        </pc:sldMkLst>
        <pc:spChg chg="del">
          <ac:chgData name="MUSA MUHAMMAD02" userId="f550d1df-02fe-45b0-a687-39677b0cd464" providerId="ADAL" clId="{02AF10D4-51DB-834E-B933-6710EBA7C7D1}" dt="2021-08-08T17:45:24.726" v="1022" actId="478"/>
          <ac:spMkLst>
            <pc:docMk/>
            <pc:sldMk cId="3086418466" sldId="279"/>
            <ac:spMk id="2" creationId="{595540DE-3B81-354C-8EA7-D6589D5995D2}"/>
          </ac:spMkLst>
        </pc:spChg>
        <pc:spChg chg="del mod">
          <ac:chgData name="MUSA MUHAMMAD02" userId="f550d1df-02fe-45b0-a687-39677b0cd464" providerId="ADAL" clId="{02AF10D4-51DB-834E-B933-6710EBA7C7D1}" dt="2021-08-08T17:45:17.902" v="1019"/>
          <ac:spMkLst>
            <pc:docMk/>
            <pc:sldMk cId="3086418466" sldId="279"/>
            <ac:spMk id="3" creationId="{B3C4EA4F-27AC-7D46-88AD-48398BD805F3}"/>
          </ac:spMkLst>
        </pc:spChg>
        <pc:spChg chg="add mod">
          <ac:chgData name="MUSA MUHAMMAD02" userId="f550d1df-02fe-45b0-a687-39677b0cd464" providerId="ADAL" clId="{02AF10D4-51DB-834E-B933-6710EBA7C7D1}" dt="2021-08-08T17:50:34.066" v="1076" actId="1076"/>
          <ac:spMkLst>
            <pc:docMk/>
            <pc:sldMk cId="3086418466" sldId="279"/>
            <ac:spMk id="5" creationId="{BD71B70B-6A7F-A744-9041-F14F757A8CD4}"/>
          </ac:spMkLst>
        </pc:spChg>
        <pc:picChg chg="add mod">
          <ac:chgData name="MUSA MUHAMMAD02" userId="f550d1df-02fe-45b0-a687-39677b0cd464" providerId="ADAL" clId="{02AF10D4-51DB-834E-B933-6710EBA7C7D1}" dt="2021-08-08T17:50:45.209" v="1080" actId="14100"/>
          <ac:picMkLst>
            <pc:docMk/>
            <pc:sldMk cId="3086418466" sldId="279"/>
            <ac:picMk id="4" creationId="{216FEACD-4317-B041-9F01-D43D8225F40B}"/>
          </ac:picMkLst>
        </pc:picChg>
        <pc:picChg chg="add mod">
          <ac:chgData name="MUSA MUHAMMAD02" userId="f550d1df-02fe-45b0-a687-39677b0cd464" providerId="ADAL" clId="{02AF10D4-51DB-834E-B933-6710EBA7C7D1}" dt="2021-08-08T17:50:39.386" v="1078" actId="14100"/>
          <ac:picMkLst>
            <pc:docMk/>
            <pc:sldMk cId="3086418466" sldId="279"/>
            <ac:picMk id="7" creationId="{DFB1EF9A-950F-3A4C-A93F-0AEAE5BA0039}"/>
          </ac:picMkLst>
        </pc:picChg>
      </pc:sldChg>
      <pc:sldChg chg="modSp new mod">
        <pc:chgData name="MUSA MUHAMMAD02" userId="f550d1df-02fe-45b0-a687-39677b0cd464" providerId="ADAL" clId="{02AF10D4-51DB-834E-B933-6710EBA7C7D1}" dt="2021-08-08T17:52:06.806" v="1116" actId="20577"/>
        <pc:sldMkLst>
          <pc:docMk/>
          <pc:sldMk cId="2481470446" sldId="280"/>
        </pc:sldMkLst>
        <pc:spChg chg="mod">
          <ac:chgData name="MUSA MUHAMMAD02" userId="f550d1df-02fe-45b0-a687-39677b0cd464" providerId="ADAL" clId="{02AF10D4-51DB-834E-B933-6710EBA7C7D1}" dt="2021-08-08T17:51:39.695" v="1100" actId="1076"/>
          <ac:spMkLst>
            <pc:docMk/>
            <pc:sldMk cId="2481470446" sldId="280"/>
            <ac:spMk id="2" creationId="{CA73EA9F-2065-0742-B165-002EA53C280C}"/>
          </ac:spMkLst>
        </pc:spChg>
        <pc:spChg chg="mod">
          <ac:chgData name="MUSA MUHAMMAD02" userId="f550d1df-02fe-45b0-a687-39677b0cd464" providerId="ADAL" clId="{02AF10D4-51DB-834E-B933-6710EBA7C7D1}" dt="2021-08-08T17:52:06.806" v="1116" actId="20577"/>
          <ac:spMkLst>
            <pc:docMk/>
            <pc:sldMk cId="2481470446" sldId="280"/>
            <ac:spMk id="3" creationId="{6541E42C-39CA-CA47-95CC-C7F6A7B57A3B}"/>
          </ac:spMkLst>
        </pc:spChg>
      </pc:sldChg>
      <pc:sldChg chg="addSp delSp modSp new mod">
        <pc:chgData name="MUSA MUHAMMAD02" userId="f550d1df-02fe-45b0-a687-39677b0cd464" providerId="ADAL" clId="{02AF10D4-51DB-834E-B933-6710EBA7C7D1}" dt="2021-08-08T20:09:12.832" v="1225" actId="113"/>
        <pc:sldMkLst>
          <pc:docMk/>
          <pc:sldMk cId="3563040008" sldId="281"/>
        </pc:sldMkLst>
        <pc:spChg chg="mod">
          <ac:chgData name="MUSA MUHAMMAD02" userId="f550d1df-02fe-45b0-a687-39677b0cd464" providerId="ADAL" clId="{02AF10D4-51DB-834E-B933-6710EBA7C7D1}" dt="2021-08-08T20:03:55.958" v="1204" actId="2711"/>
          <ac:spMkLst>
            <pc:docMk/>
            <pc:sldMk cId="3563040008" sldId="281"/>
            <ac:spMk id="2" creationId="{706340E5-906C-5448-ADC4-1CE0900DE814}"/>
          </ac:spMkLst>
        </pc:spChg>
        <pc:spChg chg="del mod">
          <ac:chgData name="MUSA MUHAMMAD02" userId="f550d1df-02fe-45b0-a687-39677b0cd464" providerId="ADAL" clId="{02AF10D4-51DB-834E-B933-6710EBA7C7D1}" dt="2021-08-08T20:05:43.833" v="1207"/>
          <ac:spMkLst>
            <pc:docMk/>
            <pc:sldMk cId="3563040008" sldId="281"/>
            <ac:spMk id="3" creationId="{87DCE833-8F02-7C45-B4CB-4FACAF4D640A}"/>
          </ac:spMkLst>
        </pc:spChg>
        <pc:spChg chg="add mod">
          <ac:chgData name="MUSA MUHAMMAD02" userId="f550d1df-02fe-45b0-a687-39677b0cd464" providerId="ADAL" clId="{02AF10D4-51DB-834E-B933-6710EBA7C7D1}" dt="2021-08-08T20:09:12.832" v="1225" actId="113"/>
          <ac:spMkLst>
            <pc:docMk/>
            <pc:sldMk cId="3563040008" sldId="281"/>
            <ac:spMk id="6" creationId="{4AB0D536-B3C1-D244-A398-6AFB98A94C5C}"/>
          </ac:spMkLst>
        </pc:spChg>
        <pc:picChg chg="add mod ord">
          <ac:chgData name="MUSA MUHAMMAD02" userId="f550d1df-02fe-45b0-a687-39677b0cd464" providerId="ADAL" clId="{02AF10D4-51DB-834E-B933-6710EBA7C7D1}" dt="2021-08-08T20:05:43.833" v="1207"/>
          <ac:picMkLst>
            <pc:docMk/>
            <pc:sldMk cId="3563040008" sldId="281"/>
            <ac:picMk id="5" creationId="{0F62D8E6-D8A3-4643-B3E7-63C90E477A56}"/>
          </ac:picMkLst>
        </pc:picChg>
      </pc:sldChg>
      <pc:sldChg chg="addSp delSp modSp new mod">
        <pc:chgData name="MUSA MUHAMMAD02" userId="f550d1df-02fe-45b0-a687-39677b0cd464" providerId="ADAL" clId="{02AF10D4-51DB-834E-B933-6710EBA7C7D1}" dt="2021-08-08T20:25:36.454" v="1274" actId="113"/>
        <pc:sldMkLst>
          <pc:docMk/>
          <pc:sldMk cId="2359377349" sldId="282"/>
        </pc:sldMkLst>
        <pc:spChg chg="mod">
          <ac:chgData name="MUSA MUHAMMAD02" userId="f550d1df-02fe-45b0-a687-39677b0cd464" providerId="ADAL" clId="{02AF10D4-51DB-834E-B933-6710EBA7C7D1}" dt="2021-08-08T20:21:57.923" v="1242" actId="1076"/>
          <ac:spMkLst>
            <pc:docMk/>
            <pc:sldMk cId="2359377349" sldId="282"/>
            <ac:spMk id="2" creationId="{36E570A4-4214-E34B-B58D-AA70C0720403}"/>
          </ac:spMkLst>
        </pc:spChg>
        <pc:spChg chg="del">
          <ac:chgData name="MUSA MUHAMMAD02" userId="f550d1df-02fe-45b0-a687-39677b0cd464" providerId="ADAL" clId="{02AF10D4-51DB-834E-B933-6710EBA7C7D1}" dt="2021-08-08T20:12:21.511" v="1241"/>
          <ac:spMkLst>
            <pc:docMk/>
            <pc:sldMk cId="2359377349" sldId="282"/>
            <ac:spMk id="3" creationId="{F2FB8B88-ECEE-F045-B746-2626228BAB92}"/>
          </ac:spMkLst>
        </pc:spChg>
        <pc:spChg chg="add mod">
          <ac:chgData name="MUSA MUHAMMAD02" userId="f550d1df-02fe-45b0-a687-39677b0cd464" providerId="ADAL" clId="{02AF10D4-51DB-834E-B933-6710EBA7C7D1}" dt="2021-08-08T20:25:36.454" v="1274" actId="113"/>
          <ac:spMkLst>
            <pc:docMk/>
            <pc:sldMk cId="2359377349" sldId="282"/>
            <ac:spMk id="6" creationId="{70DD12CE-2EFA-0447-988D-DE79C1282A21}"/>
          </ac:spMkLst>
        </pc:spChg>
        <pc:picChg chg="add mod ord">
          <ac:chgData name="MUSA MUHAMMAD02" userId="f550d1df-02fe-45b0-a687-39677b0cd464" providerId="ADAL" clId="{02AF10D4-51DB-834E-B933-6710EBA7C7D1}" dt="2021-08-08T20:22:01.434" v="1243" actId="1076"/>
          <ac:picMkLst>
            <pc:docMk/>
            <pc:sldMk cId="2359377349" sldId="282"/>
            <ac:picMk id="5" creationId="{5B6B0966-5297-5843-A058-287DB2303C2F}"/>
          </ac:picMkLst>
        </pc:picChg>
      </pc:sldChg>
      <pc:sldChg chg="addSp delSp modSp new mod">
        <pc:chgData name="MUSA MUHAMMAD02" userId="f550d1df-02fe-45b0-a687-39677b0cd464" providerId="ADAL" clId="{02AF10D4-51DB-834E-B933-6710EBA7C7D1}" dt="2021-08-08T20:38:46.550" v="1361" actId="255"/>
        <pc:sldMkLst>
          <pc:docMk/>
          <pc:sldMk cId="387732516" sldId="283"/>
        </pc:sldMkLst>
        <pc:spChg chg="mod">
          <ac:chgData name="MUSA MUHAMMAD02" userId="f550d1df-02fe-45b0-a687-39677b0cd464" providerId="ADAL" clId="{02AF10D4-51DB-834E-B933-6710EBA7C7D1}" dt="2021-08-08T20:32:57.417" v="1346" actId="113"/>
          <ac:spMkLst>
            <pc:docMk/>
            <pc:sldMk cId="387732516" sldId="283"/>
            <ac:spMk id="2" creationId="{AEE00C59-ED83-D04C-B25F-51DAED137874}"/>
          </ac:spMkLst>
        </pc:spChg>
        <pc:spChg chg="del mod">
          <ac:chgData name="MUSA MUHAMMAD02" userId="f550d1df-02fe-45b0-a687-39677b0cd464" providerId="ADAL" clId="{02AF10D4-51DB-834E-B933-6710EBA7C7D1}" dt="2021-08-08T20:34:51.082" v="1348"/>
          <ac:spMkLst>
            <pc:docMk/>
            <pc:sldMk cId="387732516" sldId="283"/>
            <ac:spMk id="3" creationId="{EF67E2DF-7ED0-6747-9B73-54FDCB6CDAA9}"/>
          </ac:spMkLst>
        </pc:spChg>
        <pc:spChg chg="add mod">
          <ac:chgData name="MUSA MUHAMMAD02" userId="f550d1df-02fe-45b0-a687-39677b0cd464" providerId="ADAL" clId="{02AF10D4-51DB-834E-B933-6710EBA7C7D1}" dt="2021-08-08T20:38:46.550" v="1361" actId="255"/>
          <ac:spMkLst>
            <pc:docMk/>
            <pc:sldMk cId="387732516" sldId="283"/>
            <ac:spMk id="6" creationId="{940FDF8E-D725-B84E-8B6A-799527722BF1}"/>
          </ac:spMkLst>
        </pc:spChg>
        <pc:picChg chg="add mod ord">
          <ac:chgData name="MUSA MUHAMMAD02" userId="f550d1df-02fe-45b0-a687-39677b0cd464" providerId="ADAL" clId="{02AF10D4-51DB-834E-B933-6710EBA7C7D1}" dt="2021-08-08T20:37:54.866" v="1351" actId="14100"/>
          <ac:picMkLst>
            <pc:docMk/>
            <pc:sldMk cId="387732516" sldId="283"/>
            <ac:picMk id="5" creationId="{818B62B7-3940-904E-B3F8-67D4AD3B0D50}"/>
          </ac:picMkLst>
        </pc:picChg>
      </pc:sldChg>
      <pc:sldChg chg="modSp new mod">
        <pc:chgData name="MUSA MUHAMMAD02" userId="f550d1df-02fe-45b0-a687-39677b0cd464" providerId="ADAL" clId="{02AF10D4-51DB-834E-B933-6710EBA7C7D1}" dt="2021-08-08T20:30:46.965" v="1335" actId="20577"/>
        <pc:sldMkLst>
          <pc:docMk/>
          <pc:sldMk cId="325641075" sldId="284"/>
        </pc:sldMkLst>
        <pc:spChg chg="mod">
          <ac:chgData name="MUSA MUHAMMAD02" userId="f550d1df-02fe-45b0-a687-39677b0cd464" providerId="ADAL" clId="{02AF10D4-51DB-834E-B933-6710EBA7C7D1}" dt="2021-08-08T20:30:19.188" v="1328" actId="20577"/>
          <ac:spMkLst>
            <pc:docMk/>
            <pc:sldMk cId="325641075" sldId="284"/>
            <ac:spMk id="2" creationId="{6D0D0CE8-91C2-1E4C-A957-EF28127E1E33}"/>
          </ac:spMkLst>
        </pc:spChg>
        <pc:spChg chg="mod">
          <ac:chgData name="MUSA MUHAMMAD02" userId="f550d1df-02fe-45b0-a687-39677b0cd464" providerId="ADAL" clId="{02AF10D4-51DB-834E-B933-6710EBA7C7D1}" dt="2021-08-08T20:30:46.965" v="1335" actId="20577"/>
          <ac:spMkLst>
            <pc:docMk/>
            <pc:sldMk cId="325641075" sldId="284"/>
            <ac:spMk id="3" creationId="{BC2CA672-4125-A24E-8EE4-BAAB9AFE2EBE}"/>
          </ac:spMkLst>
        </pc:spChg>
      </pc:sldChg>
      <pc:sldChg chg="addSp delSp modSp new mod">
        <pc:chgData name="MUSA MUHAMMAD02" userId="f550d1df-02fe-45b0-a687-39677b0cd464" providerId="ADAL" clId="{02AF10D4-51DB-834E-B933-6710EBA7C7D1}" dt="2021-08-08T21:01:47.699" v="1419" actId="255"/>
        <pc:sldMkLst>
          <pc:docMk/>
          <pc:sldMk cId="1189196857" sldId="285"/>
        </pc:sldMkLst>
        <pc:spChg chg="mod">
          <ac:chgData name="MUSA MUHAMMAD02" userId="f550d1df-02fe-45b0-a687-39677b0cd464" providerId="ADAL" clId="{02AF10D4-51DB-834E-B933-6710EBA7C7D1}" dt="2021-08-08T20:58:57.396" v="1407" actId="1076"/>
          <ac:spMkLst>
            <pc:docMk/>
            <pc:sldMk cId="1189196857" sldId="285"/>
            <ac:spMk id="2" creationId="{2F365AF1-B4D1-EC44-AED6-4CC030A1E4E3}"/>
          </ac:spMkLst>
        </pc:spChg>
        <pc:spChg chg="del">
          <ac:chgData name="MUSA MUHAMMAD02" userId="f550d1df-02fe-45b0-a687-39677b0cd464" providerId="ADAL" clId="{02AF10D4-51DB-834E-B933-6710EBA7C7D1}" dt="2021-08-08T20:56:58.321" v="1364"/>
          <ac:spMkLst>
            <pc:docMk/>
            <pc:sldMk cId="1189196857" sldId="285"/>
            <ac:spMk id="3" creationId="{3EEAF889-4D7F-644F-81B8-12DA32BBED74}"/>
          </ac:spMkLst>
        </pc:spChg>
        <pc:spChg chg="add mod">
          <ac:chgData name="MUSA MUHAMMAD02" userId="f550d1df-02fe-45b0-a687-39677b0cd464" providerId="ADAL" clId="{02AF10D4-51DB-834E-B933-6710EBA7C7D1}" dt="2021-08-08T21:01:47.699" v="1419" actId="255"/>
          <ac:spMkLst>
            <pc:docMk/>
            <pc:sldMk cId="1189196857" sldId="285"/>
            <ac:spMk id="6" creationId="{A6C3DF19-11EE-494C-8A7C-C4BEB473D387}"/>
          </ac:spMkLst>
        </pc:spChg>
        <pc:picChg chg="add mod ord">
          <ac:chgData name="MUSA MUHAMMAD02" userId="f550d1df-02fe-45b0-a687-39677b0cd464" providerId="ADAL" clId="{02AF10D4-51DB-834E-B933-6710EBA7C7D1}" dt="2021-08-08T20:59:06.294" v="1410" actId="14100"/>
          <ac:picMkLst>
            <pc:docMk/>
            <pc:sldMk cId="1189196857" sldId="285"/>
            <ac:picMk id="5" creationId="{E055EC11-667F-E041-91EA-A3133024E803}"/>
          </ac:picMkLst>
        </pc:picChg>
      </pc:sldChg>
      <pc:sldChg chg="modSp new mod">
        <pc:chgData name="MUSA MUHAMMAD02" userId="f550d1df-02fe-45b0-a687-39677b0cd464" providerId="ADAL" clId="{02AF10D4-51DB-834E-B933-6710EBA7C7D1}" dt="2021-08-08T21:19:53.032" v="1583" actId="20577"/>
        <pc:sldMkLst>
          <pc:docMk/>
          <pc:sldMk cId="4285777550" sldId="286"/>
        </pc:sldMkLst>
        <pc:spChg chg="mod">
          <ac:chgData name="MUSA MUHAMMAD02" userId="f550d1df-02fe-45b0-a687-39677b0cd464" providerId="ADAL" clId="{02AF10D4-51DB-834E-B933-6710EBA7C7D1}" dt="2021-08-08T21:08:56.556" v="1468" actId="122"/>
          <ac:spMkLst>
            <pc:docMk/>
            <pc:sldMk cId="4285777550" sldId="286"/>
            <ac:spMk id="2" creationId="{AF66ABC9-42A7-D045-9C4F-9E8A85638814}"/>
          </ac:spMkLst>
        </pc:spChg>
        <pc:spChg chg="mod">
          <ac:chgData name="MUSA MUHAMMAD02" userId="f550d1df-02fe-45b0-a687-39677b0cd464" providerId="ADAL" clId="{02AF10D4-51DB-834E-B933-6710EBA7C7D1}" dt="2021-08-08T21:19:53.032" v="1583" actId="20577"/>
          <ac:spMkLst>
            <pc:docMk/>
            <pc:sldMk cId="4285777550" sldId="286"/>
            <ac:spMk id="3" creationId="{02297BEF-3BE9-4E4C-BC9D-9406EB78ADAA}"/>
          </ac:spMkLst>
        </pc:spChg>
      </pc:sldChg>
      <pc:sldChg chg="modSp new mod">
        <pc:chgData name="MUSA MUHAMMAD02" userId="f550d1df-02fe-45b0-a687-39677b0cd464" providerId="ADAL" clId="{02AF10D4-51DB-834E-B933-6710EBA7C7D1}" dt="2021-08-08T21:14:57.317" v="1497" actId="207"/>
        <pc:sldMkLst>
          <pc:docMk/>
          <pc:sldMk cId="2154052753" sldId="287"/>
        </pc:sldMkLst>
        <pc:spChg chg="mod">
          <ac:chgData name="MUSA MUHAMMAD02" userId="f550d1df-02fe-45b0-a687-39677b0cd464" providerId="ADAL" clId="{02AF10D4-51DB-834E-B933-6710EBA7C7D1}" dt="2021-08-08T21:14:57.317" v="1497" actId="207"/>
          <ac:spMkLst>
            <pc:docMk/>
            <pc:sldMk cId="2154052753" sldId="287"/>
            <ac:spMk id="3" creationId="{F5EFD29E-CC0F-5449-9C54-A12A52C911BB}"/>
          </ac:spMkLst>
        </pc:spChg>
      </pc:sldChg>
      <pc:sldChg chg="addSp delSp modSp new mod">
        <pc:chgData name="MUSA MUHAMMAD02" userId="f550d1df-02fe-45b0-a687-39677b0cd464" providerId="ADAL" clId="{02AF10D4-51DB-834E-B933-6710EBA7C7D1}" dt="2021-08-08T21:25:36.190" v="1589" actId="14100"/>
        <pc:sldMkLst>
          <pc:docMk/>
          <pc:sldMk cId="2718016674" sldId="288"/>
        </pc:sldMkLst>
        <pc:spChg chg="mod">
          <ac:chgData name="MUSA MUHAMMAD02" userId="f550d1df-02fe-45b0-a687-39677b0cd464" providerId="ADAL" clId="{02AF10D4-51DB-834E-B933-6710EBA7C7D1}" dt="2021-08-08T21:25:24.670" v="1586" actId="1076"/>
          <ac:spMkLst>
            <pc:docMk/>
            <pc:sldMk cId="2718016674" sldId="288"/>
            <ac:spMk id="2" creationId="{6025E59C-C76D-3B49-88B0-CC3528966600}"/>
          </ac:spMkLst>
        </pc:spChg>
        <pc:spChg chg="del mod">
          <ac:chgData name="MUSA MUHAMMAD02" userId="f550d1df-02fe-45b0-a687-39677b0cd464" providerId="ADAL" clId="{02AF10D4-51DB-834E-B933-6710EBA7C7D1}" dt="2021-08-08T21:25:15.391" v="1585"/>
          <ac:spMkLst>
            <pc:docMk/>
            <pc:sldMk cId="2718016674" sldId="288"/>
            <ac:spMk id="3" creationId="{FA78AA18-0CA8-5D46-8016-9AA19D636BAF}"/>
          </ac:spMkLst>
        </pc:spChg>
        <pc:picChg chg="add mod ord">
          <ac:chgData name="MUSA MUHAMMAD02" userId="f550d1df-02fe-45b0-a687-39677b0cd464" providerId="ADAL" clId="{02AF10D4-51DB-834E-B933-6710EBA7C7D1}" dt="2021-08-08T21:25:36.190" v="1589" actId="14100"/>
          <ac:picMkLst>
            <pc:docMk/>
            <pc:sldMk cId="2718016674" sldId="288"/>
            <ac:picMk id="5" creationId="{C4D77B56-2506-5F44-B3EA-E4602D178761}"/>
          </ac:picMkLst>
        </pc:picChg>
      </pc:sldChg>
      <pc:sldChg chg="modSp new mod">
        <pc:chgData name="MUSA MUHAMMAD02" userId="f550d1df-02fe-45b0-a687-39677b0cd464" providerId="ADAL" clId="{02AF10D4-51DB-834E-B933-6710EBA7C7D1}" dt="2021-08-08T21:33:12.035" v="1639" actId="122"/>
        <pc:sldMkLst>
          <pc:docMk/>
          <pc:sldMk cId="3379120529" sldId="289"/>
        </pc:sldMkLst>
        <pc:spChg chg="mod">
          <ac:chgData name="MUSA MUHAMMAD02" userId="f550d1df-02fe-45b0-a687-39677b0cd464" providerId="ADAL" clId="{02AF10D4-51DB-834E-B933-6710EBA7C7D1}" dt="2021-08-08T21:33:12.035" v="1639" actId="122"/>
          <ac:spMkLst>
            <pc:docMk/>
            <pc:sldMk cId="3379120529" sldId="289"/>
            <ac:spMk id="2" creationId="{D1F3042B-7F1E-8E44-B1F1-B3117753F08B}"/>
          </ac:spMkLst>
        </pc:spChg>
        <pc:spChg chg="mod">
          <ac:chgData name="MUSA MUHAMMAD02" userId="f550d1df-02fe-45b0-a687-39677b0cd464" providerId="ADAL" clId="{02AF10D4-51DB-834E-B933-6710EBA7C7D1}" dt="2021-08-08T21:32:54.147" v="1635" actId="255"/>
          <ac:spMkLst>
            <pc:docMk/>
            <pc:sldMk cId="3379120529" sldId="289"/>
            <ac:spMk id="3" creationId="{8CD755F7-8A34-7047-8E73-7BAFE975172E}"/>
          </ac:spMkLst>
        </pc:spChg>
      </pc:sldChg>
      <pc:sldChg chg="addSp delSp modSp new mod">
        <pc:chgData name="MUSA MUHAMMAD02" userId="f550d1df-02fe-45b0-a687-39677b0cd464" providerId="ADAL" clId="{02AF10D4-51DB-834E-B933-6710EBA7C7D1}" dt="2021-08-08T21:35:56.335" v="1688" actId="2711"/>
        <pc:sldMkLst>
          <pc:docMk/>
          <pc:sldMk cId="919049777" sldId="290"/>
        </pc:sldMkLst>
        <pc:spChg chg="mod">
          <ac:chgData name="MUSA MUHAMMAD02" userId="f550d1df-02fe-45b0-a687-39677b0cd464" providerId="ADAL" clId="{02AF10D4-51DB-834E-B933-6710EBA7C7D1}" dt="2021-08-08T21:35:56.335" v="1688" actId="2711"/>
          <ac:spMkLst>
            <pc:docMk/>
            <pc:sldMk cId="919049777" sldId="290"/>
            <ac:spMk id="2" creationId="{3CE154EC-3833-4045-B27C-03459DA33863}"/>
          </ac:spMkLst>
        </pc:spChg>
        <pc:spChg chg="del">
          <ac:chgData name="MUSA MUHAMMAD02" userId="f550d1df-02fe-45b0-a687-39677b0cd464" providerId="ADAL" clId="{02AF10D4-51DB-834E-B933-6710EBA7C7D1}" dt="2021-08-08T21:34:24.568" v="1642"/>
          <ac:spMkLst>
            <pc:docMk/>
            <pc:sldMk cId="919049777" sldId="290"/>
            <ac:spMk id="3" creationId="{569AFDAB-C32C-CF4C-BB99-71371140B847}"/>
          </ac:spMkLst>
        </pc:spChg>
        <pc:picChg chg="add mod ord">
          <ac:chgData name="MUSA MUHAMMAD02" userId="f550d1df-02fe-45b0-a687-39677b0cd464" providerId="ADAL" clId="{02AF10D4-51DB-834E-B933-6710EBA7C7D1}" dt="2021-08-08T21:34:24.568" v="1642"/>
          <ac:picMkLst>
            <pc:docMk/>
            <pc:sldMk cId="919049777" sldId="290"/>
            <ac:picMk id="5" creationId="{DF504665-7622-D344-85BA-1BAC3A11689D}"/>
          </ac:picMkLst>
        </pc:picChg>
      </pc:sldChg>
      <pc:sldChg chg="modSp new mod">
        <pc:chgData name="MUSA MUHAMMAD02" userId="f550d1df-02fe-45b0-a687-39677b0cd464" providerId="ADAL" clId="{02AF10D4-51DB-834E-B933-6710EBA7C7D1}" dt="2021-08-08T21:39:01.750" v="1726" actId="20577"/>
        <pc:sldMkLst>
          <pc:docMk/>
          <pc:sldMk cId="3209067241" sldId="291"/>
        </pc:sldMkLst>
        <pc:spChg chg="mod">
          <ac:chgData name="MUSA MUHAMMAD02" userId="f550d1df-02fe-45b0-a687-39677b0cd464" providerId="ADAL" clId="{02AF10D4-51DB-834E-B933-6710EBA7C7D1}" dt="2021-08-08T21:39:01.750" v="1726" actId="20577"/>
          <ac:spMkLst>
            <pc:docMk/>
            <pc:sldMk cId="3209067241" sldId="291"/>
            <ac:spMk id="3" creationId="{7587EBFF-1B9E-344A-A192-EB58DF4298BD}"/>
          </ac:spMkLst>
        </pc:spChg>
      </pc:sldChg>
      <pc:sldChg chg="modSp new mod">
        <pc:chgData name="MUSA MUHAMMAD02" userId="f550d1df-02fe-45b0-a687-39677b0cd464" providerId="ADAL" clId="{02AF10D4-51DB-834E-B933-6710EBA7C7D1}" dt="2021-08-08T21:39:49.008" v="1738" actId="113"/>
        <pc:sldMkLst>
          <pc:docMk/>
          <pc:sldMk cId="3910407152" sldId="292"/>
        </pc:sldMkLst>
        <pc:spChg chg="mod">
          <ac:chgData name="MUSA MUHAMMAD02" userId="f550d1df-02fe-45b0-a687-39677b0cd464" providerId="ADAL" clId="{02AF10D4-51DB-834E-B933-6710EBA7C7D1}" dt="2021-08-08T21:39:49.008" v="1738" actId="113"/>
          <ac:spMkLst>
            <pc:docMk/>
            <pc:sldMk cId="3910407152" sldId="292"/>
            <ac:spMk id="2" creationId="{25278C35-EAF9-FB42-9030-311325170D1D}"/>
          </ac:spMkLst>
        </pc:spChg>
      </pc:sldChg>
      <pc:sldChg chg="modSp new mod">
        <pc:chgData name="MUSA MUHAMMAD02" userId="f550d1df-02fe-45b0-a687-39677b0cd464" providerId="ADAL" clId="{02AF10D4-51DB-834E-B933-6710EBA7C7D1}" dt="2021-08-11T21:52:58.072" v="1754" actId="20577"/>
        <pc:sldMkLst>
          <pc:docMk/>
          <pc:sldMk cId="1410284201" sldId="293"/>
        </pc:sldMkLst>
        <pc:spChg chg="mod">
          <ac:chgData name="MUSA MUHAMMAD02" userId="f550d1df-02fe-45b0-a687-39677b0cd464" providerId="ADAL" clId="{02AF10D4-51DB-834E-B933-6710EBA7C7D1}" dt="2021-08-11T21:52:58.072" v="1754" actId="20577"/>
          <ac:spMkLst>
            <pc:docMk/>
            <pc:sldMk cId="1410284201" sldId="293"/>
            <ac:spMk id="2" creationId="{C65C3FE1-65C8-B04F-B3E5-17B82812650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B76F6-F36C-0347-A424-3063B98FB807}" type="datetimeFigureOut">
              <a:rPr lang="en-NG" smtClean="0"/>
              <a:t>07/01/2022</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04103-60A9-5849-9F34-3EC68FA15D8B}" type="slidenum">
              <a:rPr lang="en-NG" smtClean="0"/>
              <a:t>‹#›</a:t>
            </a:fld>
            <a:endParaRPr lang="en-NG"/>
          </a:p>
        </p:txBody>
      </p:sp>
    </p:spTree>
    <p:extLst>
      <p:ext uri="{BB962C8B-B14F-4D97-AF65-F5344CB8AC3E}">
        <p14:creationId xmlns:p14="http://schemas.microsoft.com/office/powerpoint/2010/main" val="2873142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A4004103-60A9-5849-9F34-3EC68FA15D8B}" type="slidenum">
              <a:rPr lang="en-NG" smtClean="0"/>
              <a:t>30</a:t>
            </a:fld>
            <a:endParaRPr lang="en-NG"/>
          </a:p>
        </p:txBody>
      </p:sp>
    </p:spTree>
    <p:extLst>
      <p:ext uri="{BB962C8B-B14F-4D97-AF65-F5344CB8AC3E}">
        <p14:creationId xmlns:p14="http://schemas.microsoft.com/office/powerpoint/2010/main" val="248654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0F00-95C2-4446-8940-22C618DDBB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95D0BC-A70E-480D-B0D5-4EBE656063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EBCB8-E6E2-43D8-A490-99F67067F270}"/>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5" name="Footer Placeholder 4">
            <a:extLst>
              <a:ext uri="{FF2B5EF4-FFF2-40B4-BE49-F238E27FC236}">
                <a16:creationId xmlns:a16="http://schemas.microsoft.com/office/drawing/2014/main" id="{F7A15D98-BDC0-4CED-82F7-FC780692A8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14B5EA-751B-430E-BDBD-EDE353D48F08}"/>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87428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EC38-2A4E-4B8E-A2FF-2CD371CD39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B0A9D-8994-489B-9650-7E06D3643D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33F6A-44F3-4D2A-977E-30F9D91D4024}"/>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5" name="Footer Placeholder 4">
            <a:extLst>
              <a:ext uri="{FF2B5EF4-FFF2-40B4-BE49-F238E27FC236}">
                <a16:creationId xmlns:a16="http://schemas.microsoft.com/office/drawing/2014/main" id="{76FED103-A12B-41EF-828C-BAD73C9BD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30AE2E-323C-41A4-94F1-D1ED1C73F9C4}"/>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1091868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010C99-9E98-4156-B590-42D833605D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352484-D696-4AE4-A5CE-E722CF93B4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46BC2-7841-453F-9787-76C1DE3D32EF}"/>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5" name="Footer Placeholder 4">
            <a:extLst>
              <a:ext uri="{FF2B5EF4-FFF2-40B4-BE49-F238E27FC236}">
                <a16:creationId xmlns:a16="http://schemas.microsoft.com/office/drawing/2014/main" id="{F8545815-F21B-463B-83EE-3CDC0C7294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F2DB4C-0672-434F-BD18-58E9885B4A25}"/>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631539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0A440-5F83-4C80-924F-D71A93B63E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5B8B82-09EC-41ED-862E-29709967FC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1B408-1E59-4321-9C55-24828B25B6E9}"/>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5" name="Footer Placeholder 4">
            <a:extLst>
              <a:ext uri="{FF2B5EF4-FFF2-40B4-BE49-F238E27FC236}">
                <a16:creationId xmlns:a16="http://schemas.microsoft.com/office/drawing/2014/main" id="{840D545D-B356-486C-AF12-3A7906861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79061-EC6D-45A4-B193-588FBA872CFA}"/>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2218025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818A-363E-4506-8EFC-CB080C8CE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4846F8-AEF7-4165-9FC0-07641CBBA2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9578B9-18A8-44CF-9428-7425D950B087}"/>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5" name="Footer Placeholder 4">
            <a:extLst>
              <a:ext uri="{FF2B5EF4-FFF2-40B4-BE49-F238E27FC236}">
                <a16:creationId xmlns:a16="http://schemas.microsoft.com/office/drawing/2014/main" id="{C64B70E7-F0C9-487B-B494-A838C601A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9E032-EA51-45AC-A214-C79424448721}"/>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3790820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940B2-C5AC-425A-8C1F-B73FC9F81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F05000-B481-449E-8C5F-36BE2F3479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85B84F-D170-495C-BAAA-42DB09F822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864632-3077-47BA-9D1E-259A434EAF12}"/>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6" name="Footer Placeholder 5">
            <a:extLst>
              <a:ext uri="{FF2B5EF4-FFF2-40B4-BE49-F238E27FC236}">
                <a16:creationId xmlns:a16="http://schemas.microsoft.com/office/drawing/2014/main" id="{B6AD095A-CAF9-4A08-B268-90959C733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DCDD76-2EC7-45F3-9B02-AB5773D413C5}"/>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3423162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B77D-5B2E-4010-B38A-6B4900D9A8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6A7793-2F69-42E3-9E59-A4A636175D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0080B3-6E50-4EE8-83CA-67695C77F6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0B801B-E113-405C-974F-415C3B49E5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30D952-B371-426F-ABC3-1B002F8931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936E96-900D-4E31-AC4D-2AB105AC6126}"/>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8" name="Footer Placeholder 7">
            <a:extLst>
              <a:ext uri="{FF2B5EF4-FFF2-40B4-BE49-F238E27FC236}">
                <a16:creationId xmlns:a16="http://schemas.microsoft.com/office/drawing/2014/main" id="{89E3F1F2-CABA-4902-B86F-8CF307E850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771524-B4A8-4978-BC60-21750CB472FB}"/>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4032459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5CDAA-F395-4038-8C00-9FE0DAC05E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C2EB07-E069-4085-B02C-9EAB38BA0E90}"/>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4" name="Footer Placeholder 3">
            <a:extLst>
              <a:ext uri="{FF2B5EF4-FFF2-40B4-BE49-F238E27FC236}">
                <a16:creationId xmlns:a16="http://schemas.microsoft.com/office/drawing/2014/main" id="{F6AB64A9-9ABB-4B20-96A5-C5B7F0A486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F18E94-04BF-493C-A433-B882AD8C6C59}"/>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591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24E021-1CF5-4DDF-A16E-EDA2DB65FEC1}"/>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3" name="Footer Placeholder 2">
            <a:extLst>
              <a:ext uri="{FF2B5EF4-FFF2-40B4-BE49-F238E27FC236}">
                <a16:creationId xmlns:a16="http://schemas.microsoft.com/office/drawing/2014/main" id="{94D877B5-1047-4CB0-A4CE-8EFC2DCB00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3532BA-8849-4D1A-B594-CEF060D43BD2}"/>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582168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B42BE-7083-4234-850B-011AD75F6D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113E82-2C4A-416E-B744-2DF78A6B81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E006C1-9A92-4B7E-9E98-879867463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375807-F838-449B-A93D-B90731D810FA}"/>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6" name="Footer Placeholder 5">
            <a:extLst>
              <a:ext uri="{FF2B5EF4-FFF2-40B4-BE49-F238E27FC236}">
                <a16:creationId xmlns:a16="http://schemas.microsoft.com/office/drawing/2014/main" id="{C2FEF9C3-A425-444E-A018-EBFAA63AEA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D21A89-A30A-47B2-8057-C8E5DC4A1BDA}"/>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1300120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050C-E4F7-421E-A75E-D17C640AA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A4019A-278C-4D8B-85C7-6497783E4B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6CA8DA-D1BB-4D44-980E-C4D2531F2A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5F880-046B-495B-8261-BEC41A1E9DF3}"/>
              </a:ext>
            </a:extLst>
          </p:cNvPr>
          <p:cNvSpPr>
            <a:spLocks noGrp="1"/>
          </p:cNvSpPr>
          <p:nvPr>
            <p:ph type="dt" sz="half" idx="10"/>
          </p:nvPr>
        </p:nvSpPr>
        <p:spPr/>
        <p:txBody>
          <a:bodyPr/>
          <a:lstStyle/>
          <a:p>
            <a:fld id="{9C7A5FA0-6FB2-4752-AECF-4F6BD1AA9D27}" type="datetimeFigureOut">
              <a:rPr lang="en-US" smtClean="0"/>
              <a:t>1/7/2022</a:t>
            </a:fld>
            <a:endParaRPr lang="en-US"/>
          </a:p>
        </p:txBody>
      </p:sp>
      <p:sp>
        <p:nvSpPr>
          <p:cNvPr id="6" name="Footer Placeholder 5">
            <a:extLst>
              <a:ext uri="{FF2B5EF4-FFF2-40B4-BE49-F238E27FC236}">
                <a16:creationId xmlns:a16="http://schemas.microsoft.com/office/drawing/2014/main" id="{69FC72E7-E986-470B-A0C9-422ABA047F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AE5FB-08EF-4E21-AA43-493B64C8C7B5}"/>
              </a:ext>
            </a:extLst>
          </p:cNvPr>
          <p:cNvSpPr>
            <a:spLocks noGrp="1"/>
          </p:cNvSpPr>
          <p:nvPr>
            <p:ph type="sldNum" sz="quarter" idx="12"/>
          </p:nvPr>
        </p:nvSpPr>
        <p:spPr/>
        <p:txBody>
          <a:bodyPr/>
          <a:lstStyle/>
          <a:p>
            <a:fld id="{A32EB048-66D7-4FD2-8D45-02F82CE45A54}" type="slidenum">
              <a:rPr lang="en-US" smtClean="0"/>
              <a:t>‹#›</a:t>
            </a:fld>
            <a:endParaRPr lang="en-US"/>
          </a:p>
        </p:txBody>
      </p:sp>
    </p:spTree>
    <p:extLst>
      <p:ext uri="{BB962C8B-B14F-4D97-AF65-F5344CB8AC3E}">
        <p14:creationId xmlns:p14="http://schemas.microsoft.com/office/powerpoint/2010/main" val="952981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6EAC4-23C3-4121-A81B-8FE2D0084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503501-62D1-47CD-B1E7-9A34DF99A4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46C50-2884-472A-B65C-4B3715A21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A5FA0-6FB2-4752-AECF-4F6BD1AA9D27}" type="datetimeFigureOut">
              <a:rPr lang="en-US" smtClean="0"/>
              <a:t>1/7/2022</a:t>
            </a:fld>
            <a:endParaRPr lang="en-US"/>
          </a:p>
        </p:txBody>
      </p:sp>
      <p:sp>
        <p:nvSpPr>
          <p:cNvPr id="5" name="Footer Placeholder 4">
            <a:extLst>
              <a:ext uri="{FF2B5EF4-FFF2-40B4-BE49-F238E27FC236}">
                <a16:creationId xmlns:a16="http://schemas.microsoft.com/office/drawing/2014/main" id="{C826ACD5-C412-4286-8153-479C390FC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607BA7-7022-4E5C-9277-10681C56F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2EB048-66D7-4FD2-8D45-02F82CE45A54}" type="slidenum">
              <a:rPr lang="en-US" smtClean="0"/>
              <a:t>‹#›</a:t>
            </a:fld>
            <a:endParaRPr lang="en-US"/>
          </a:p>
        </p:txBody>
      </p:sp>
    </p:spTree>
    <p:extLst>
      <p:ext uri="{BB962C8B-B14F-4D97-AF65-F5344CB8AC3E}">
        <p14:creationId xmlns:p14="http://schemas.microsoft.com/office/powerpoint/2010/main" val="1201049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A95A9C33-2C9F-4227-A008-49A3FAE9BA3B}"/>
              </a:ext>
            </a:extLst>
          </p:cNvPr>
          <p:cNvSpPr>
            <a:spLocks noGrp="1"/>
          </p:cNvSpPr>
          <p:nvPr>
            <p:ph type="ctrTitle"/>
          </p:nvPr>
        </p:nvSpPr>
        <p:spPr>
          <a:xfrm>
            <a:off x="8153400" y="818457"/>
            <a:ext cx="3322317" cy="2975876"/>
          </a:xfrm>
        </p:spPr>
        <p:txBody>
          <a:bodyPr anchor="b">
            <a:normAutofit fontScale="90000"/>
          </a:bodyPr>
          <a:lstStyle/>
          <a:p>
            <a:br>
              <a:rPr lang="en-US" sz="2800" dirty="0"/>
            </a:br>
            <a:br>
              <a:rPr lang="en-US" sz="2800" dirty="0"/>
            </a:br>
            <a:r>
              <a:rPr lang="en-US" sz="2800" b="1" dirty="0">
                <a:latin typeface="Times New Roman" panose="02020603050405020304" pitchFamily="18" charset="0"/>
                <a:cs typeface="Times New Roman" panose="02020603050405020304" pitchFamily="18" charset="0"/>
              </a:rPr>
              <a:t>Lecture 7</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fr-FR" sz="2800" dirty="0">
                <a:latin typeface="Times New Roman" panose="02020603050405020304" pitchFamily="18" charset="0"/>
                <a:cs typeface="Times New Roman" panose="02020603050405020304" pitchFamily="18" charset="0"/>
              </a:rPr>
              <a:t>Arbre de décision</a:t>
            </a:r>
            <a:br>
              <a:rPr lang="fr-FR" sz="2800" dirty="0">
                <a:latin typeface="Times New Roman" panose="02020603050405020304" pitchFamily="18" charset="0"/>
                <a:cs typeface="Times New Roman" panose="02020603050405020304" pitchFamily="18" charset="0"/>
              </a:rPr>
            </a:br>
            <a:r>
              <a:rPr lang="fr-FR" sz="2800" dirty="0">
                <a:latin typeface="Times New Roman" panose="02020603050405020304" pitchFamily="18" charset="0"/>
                <a:cs typeface="Times New Roman" panose="02020603050405020304" pitchFamily="18" charset="0"/>
              </a:rPr>
              <a:t> </a:t>
            </a:r>
            <a:r>
              <a:rPr lang="en-GB" sz="2800" dirty="0">
                <a:latin typeface="Times New Roman" panose="02020603050405020304" pitchFamily="18" charset="0"/>
                <a:cs typeface="Times New Roman" panose="02020603050405020304" pitchFamily="18" charset="0"/>
              </a:rPr>
              <a:t> </a:t>
            </a:r>
            <a:br>
              <a:rPr lang="en-GB" sz="2800"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Decision Tree</a:t>
            </a:r>
            <a:br>
              <a:rPr lang="en-US" sz="2800" dirty="0"/>
            </a:br>
            <a:endParaRPr lang="en-US" sz="28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D775188-0829-4F91-BBF7-D665ECAC6050}"/>
              </a:ext>
            </a:extLst>
          </p:cNvPr>
          <p:cNvSpPr>
            <a:spLocks noGrp="1"/>
          </p:cNvSpPr>
          <p:nvPr>
            <p:ph type="subTitle" idx="1"/>
          </p:nvPr>
        </p:nvSpPr>
        <p:spPr>
          <a:xfrm>
            <a:off x="8153401" y="3948158"/>
            <a:ext cx="3322316" cy="1692066"/>
          </a:xfrm>
        </p:spPr>
        <p:txBody>
          <a:bodyPr anchor="t">
            <a:normAutofit/>
          </a:bodyPr>
          <a:lstStyle/>
          <a:p>
            <a:pPr algn="l"/>
            <a:r>
              <a:rPr lang="en-US" sz="2000" dirty="0"/>
              <a:t> </a:t>
            </a:r>
          </a:p>
        </p:txBody>
      </p:sp>
      <p:pic>
        <p:nvPicPr>
          <p:cNvPr id="4" name="Content Placeholder 4" descr="Diagram&#10;&#10;Description automatically generated">
            <a:extLst>
              <a:ext uri="{FF2B5EF4-FFF2-40B4-BE49-F238E27FC236}">
                <a16:creationId xmlns:a16="http://schemas.microsoft.com/office/drawing/2014/main" id="{9F670E73-BA5D-4816-8A38-20E8FAA8E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 y="1852046"/>
            <a:ext cx="6436548" cy="3153908"/>
          </a:xfrm>
          <a:prstGeom prst="rect">
            <a:avLst/>
          </a:prstGeom>
        </p:spPr>
      </p:pic>
      <p:cxnSp>
        <p:nvCxnSpPr>
          <p:cNvPr id="14" name="Straight Connector 10">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2587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20B6-CDF9-1845-B29E-D8F281174D24}"/>
              </a:ext>
            </a:extLst>
          </p:cNvPr>
          <p:cNvSpPr>
            <a:spLocks noGrp="1"/>
          </p:cNvSpPr>
          <p:nvPr>
            <p:ph type="title"/>
          </p:nvPr>
        </p:nvSpPr>
        <p:spPr/>
        <p:txBody>
          <a:bodyPr>
            <a:normAutofit/>
          </a:bodyPr>
          <a:lstStyle/>
          <a:p>
            <a:r>
              <a:rPr lang="en-NG" sz="3200" b="1" dirty="0">
                <a:latin typeface="Times New Roman" panose="02020603050405020304" pitchFamily="18" charset="0"/>
                <a:cs typeface="Times New Roman" panose="02020603050405020304" pitchFamily="18" charset="0"/>
              </a:rPr>
              <a:t>Comment construire l’arbre de decision </a:t>
            </a:r>
          </a:p>
        </p:txBody>
      </p:sp>
      <p:sp>
        <p:nvSpPr>
          <p:cNvPr id="3" name="Content Placeholder 2">
            <a:extLst>
              <a:ext uri="{FF2B5EF4-FFF2-40B4-BE49-F238E27FC236}">
                <a16:creationId xmlns:a16="http://schemas.microsoft.com/office/drawing/2014/main" id="{73C03EBA-52B4-2647-A59A-FA6CA80FFCA4}"/>
              </a:ext>
            </a:extLst>
          </p:cNvPr>
          <p:cNvSpPr>
            <a:spLocks noGrp="1"/>
          </p:cNvSpPr>
          <p:nvPr>
            <p:ph idx="1"/>
          </p:nvPr>
        </p:nvSpPr>
        <p:spPr/>
        <p:txBody>
          <a:bodyPr>
            <a:normAutofit/>
          </a:bodyPr>
          <a:lstStyle/>
          <a:p>
            <a:pPr marL="514350" indent="-514350" algn="just">
              <a:lnSpc>
                <a:spcPct val="150000"/>
              </a:lnSpc>
              <a:buAutoNum type="arabicPeriod"/>
            </a:pPr>
            <a:r>
              <a:rPr lang="fr-FR" sz="2400" dirty="0">
                <a:latin typeface="Times New Roman" panose="02020603050405020304" pitchFamily="18" charset="0"/>
                <a:cs typeface="Times New Roman" panose="02020603050405020304" pitchFamily="18" charset="0"/>
              </a:rPr>
              <a:t>Tout d'abord, choisissez un attribut dans notre ensemble de données. </a:t>
            </a:r>
          </a:p>
          <a:p>
            <a:pPr marL="514350" indent="-514350" algn="just">
              <a:lnSpc>
                <a:spcPct val="150000"/>
              </a:lnSpc>
              <a:buAutoNum type="arabicPeriod"/>
            </a:pPr>
            <a:r>
              <a:rPr lang="fr-FR" sz="2400" dirty="0">
                <a:latin typeface="Times New Roman" panose="02020603050405020304" pitchFamily="18" charset="0"/>
                <a:cs typeface="Times New Roman" panose="02020603050405020304" pitchFamily="18" charset="0"/>
              </a:rPr>
              <a:t>Calculez l'importance de l'attribut dans le fractionnement des données.</a:t>
            </a:r>
          </a:p>
          <a:p>
            <a:pPr marL="514350" indent="-514350" algn="just">
              <a:lnSpc>
                <a:spcPct val="150000"/>
              </a:lnSpc>
              <a:buAutoNum type="arabicPeriod"/>
            </a:pPr>
            <a:r>
              <a:rPr lang="fr-FR" sz="2400" dirty="0">
                <a:latin typeface="Times New Roman" panose="02020603050405020304" pitchFamily="18" charset="0"/>
                <a:cs typeface="Times New Roman" panose="02020603050405020304" pitchFamily="18" charset="0"/>
              </a:rPr>
              <a:t>diviser les données en fonction de la valeur du meilleur attribut,</a:t>
            </a:r>
          </a:p>
          <a:p>
            <a:pPr marL="514350" indent="-514350" algn="just">
              <a:lnSpc>
                <a:spcPct val="150000"/>
              </a:lnSpc>
              <a:buAutoNum type="arabicPeriod"/>
            </a:pPr>
            <a:r>
              <a:rPr lang="fr-FR" sz="2400" dirty="0">
                <a:latin typeface="Times New Roman" panose="02020603050405020304" pitchFamily="18" charset="0"/>
                <a:cs typeface="Times New Roman" panose="02020603050405020304" pitchFamily="18" charset="0"/>
              </a:rPr>
              <a:t> puis allez dans chaque branche et répétez-le pour le reste des attributs. Après avoir construit cet arbre, vous pouvez l'utiliser pour prédire la classe des cas inconnus</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5774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6175-05A2-AB4F-A4F1-E199E5B23391}"/>
              </a:ext>
            </a:extLst>
          </p:cNvPr>
          <p:cNvSpPr>
            <a:spLocks noGrp="1"/>
          </p:cNvSpPr>
          <p:nvPr>
            <p:ph type="title"/>
          </p:nvPr>
        </p:nvSpPr>
        <p:spPr/>
        <p:txBody>
          <a:bodyPr>
            <a:normAutofit/>
          </a:bodyPr>
          <a:lstStyle/>
          <a:p>
            <a:pPr algn="ctr"/>
            <a:r>
              <a:rPr lang="en-NG" sz="3200" b="1" dirty="0">
                <a:latin typeface="Times New Roman" panose="02020603050405020304" pitchFamily="18" charset="0"/>
                <a:cs typeface="Times New Roman" panose="02020603050405020304" pitchFamily="18" charset="0"/>
              </a:rPr>
              <a:t>How to build decision Tree</a:t>
            </a:r>
          </a:p>
        </p:txBody>
      </p:sp>
      <p:sp>
        <p:nvSpPr>
          <p:cNvPr id="3" name="Content Placeholder 2">
            <a:extLst>
              <a:ext uri="{FF2B5EF4-FFF2-40B4-BE49-F238E27FC236}">
                <a16:creationId xmlns:a16="http://schemas.microsoft.com/office/drawing/2014/main" id="{C3228F99-BFB1-414D-B055-3B21EB49B34B}"/>
              </a:ext>
            </a:extLst>
          </p:cNvPr>
          <p:cNvSpPr>
            <a:spLocks noGrp="1"/>
          </p:cNvSpPr>
          <p:nvPr>
            <p:ph idx="1"/>
          </p:nvPr>
        </p:nvSpPr>
        <p:spPr/>
        <p:txBody>
          <a:bodyPr>
            <a:normAutofit/>
          </a:bodyPr>
          <a:lstStyle/>
          <a:p>
            <a:pPr marL="0" indent="0">
              <a:buNone/>
            </a:pPr>
            <a:r>
              <a:rPr lang="en-GB" sz="2400" dirty="0">
                <a:latin typeface="Times New Roman" panose="02020603050405020304" pitchFamily="18" charset="0"/>
                <a:cs typeface="Times New Roman" panose="02020603050405020304" pitchFamily="18" charset="0"/>
              </a:rPr>
              <a:t>1. First, choose an attribute from our dataset.</a:t>
            </a:r>
          </a:p>
          <a:p>
            <a:pPr marL="0" indent="0">
              <a:buNone/>
            </a:pPr>
            <a:r>
              <a:rPr lang="en-GB" sz="2400" dirty="0">
                <a:latin typeface="Times New Roman" panose="02020603050405020304" pitchFamily="18" charset="0"/>
                <a:cs typeface="Times New Roman" panose="02020603050405020304" pitchFamily="18" charset="0"/>
              </a:rPr>
              <a:t>2. Calculate the significance of the attribute in the splitting of the data.</a:t>
            </a:r>
          </a:p>
          <a:p>
            <a:pPr marL="0" indent="0">
              <a:buNone/>
            </a:pPr>
            <a:r>
              <a:rPr lang="en-GB" sz="2400" dirty="0">
                <a:latin typeface="Times New Roman" panose="02020603050405020304" pitchFamily="18" charset="0"/>
                <a:cs typeface="Times New Roman" panose="02020603050405020304" pitchFamily="18" charset="0"/>
              </a:rPr>
              <a:t>3. split the data based on the value of the best attribute,</a:t>
            </a:r>
          </a:p>
          <a:p>
            <a:pPr marL="0" indent="0">
              <a:buNone/>
            </a:pPr>
            <a:r>
              <a:rPr lang="en-GB" sz="2400" dirty="0">
                <a:latin typeface="Times New Roman" panose="02020603050405020304" pitchFamily="18" charset="0"/>
                <a:cs typeface="Times New Roman" panose="02020603050405020304" pitchFamily="18" charset="0"/>
              </a:rPr>
              <a:t>4. then go to each branch and repeat it for the rest of the attributes.</a:t>
            </a:r>
          </a:p>
          <a:p>
            <a:pPr marL="0" indent="0">
              <a:buNone/>
            </a:pPr>
            <a:r>
              <a:rPr lang="en-GB" sz="2400" dirty="0">
                <a:latin typeface="Times New Roman" panose="02020603050405020304" pitchFamily="18" charset="0"/>
                <a:cs typeface="Times New Roman" panose="02020603050405020304" pitchFamily="18" charset="0"/>
              </a:rPr>
              <a:t>After building this tree, you can use it to predict the class of unknown cases</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165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58C09-6433-C540-BA5C-919F21B7F6F8}"/>
              </a:ext>
            </a:extLst>
          </p:cNvPr>
          <p:cNvSpPr>
            <a:spLocks noGrp="1"/>
          </p:cNvSpPr>
          <p:nvPr>
            <p:ph type="title"/>
          </p:nvPr>
        </p:nvSpPr>
        <p:spPr/>
        <p:txBody>
          <a:bodyPr>
            <a:normAutofit/>
          </a:bodyPr>
          <a:lstStyle/>
          <a:p>
            <a:r>
              <a:rPr lang="en-NG" sz="3600" b="1" dirty="0">
                <a:latin typeface="Times New Roman" panose="02020603050405020304" pitchFamily="18" charset="0"/>
                <a:cs typeface="Times New Roman" panose="02020603050405020304" pitchFamily="18" charset="0"/>
              </a:rPr>
              <a:t>How to Build Decision Tree</a:t>
            </a:r>
          </a:p>
        </p:txBody>
      </p:sp>
      <p:pic>
        <p:nvPicPr>
          <p:cNvPr id="5" name="Content Placeholder 4">
            <a:extLst>
              <a:ext uri="{FF2B5EF4-FFF2-40B4-BE49-F238E27FC236}">
                <a16:creationId xmlns:a16="http://schemas.microsoft.com/office/drawing/2014/main" id="{590AA81C-9039-9F49-AFCF-664D01F280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2645"/>
            <a:ext cx="10515600" cy="4237298"/>
          </a:xfrm>
        </p:spPr>
      </p:pic>
    </p:spTree>
    <p:extLst>
      <p:ext uri="{BB962C8B-B14F-4D97-AF65-F5344CB8AC3E}">
        <p14:creationId xmlns:p14="http://schemas.microsoft.com/office/powerpoint/2010/main" val="2428746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632F-1E29-A840-B0FF-3FFB09747C48}"/>
              </a:ext>
            </a:extLst>
          </p:cNvPr>
          <p:cNvSpPr>
            <a:spLocks noGrp="1"/>
          </p:cNvSpPr>
          <p:nvPr>
            <p:ph type="title"/>
          </p:nvPr>
        </p:nvSpPr>
        <p:spPr/>
        <p:txBody>
          <a:bodyPr/>
          <a:lstStyle/>
          <a:p>
            <a:r>
              <a:rPr lang="en-NG" dirty="0"/>
              <a:t>Remaque/Remark</a:t>
            </a:r>
          </a:p>
        </p:txBody>
      </p:sp>
      <p:sp>
        <p:nvSpPr>
          <p:cNvPr id="3" name="Content Placeholder 2">
            <a:extLst>
              <a:ext uri="{FF2B5EF4-FFF2-40B4-BE49-F238E27FC236}">
                <a16:creationId xmlns:a16="http://schemas.microsoft.com/office/drawing/2014/main" id="{2D4E16DE-4C4A-5044-90C5-6149B6C6B057}"/>
              </a:ext>
            </a:extLst>
          </p:cNvPr>
          <p:cNvSpPr>
            <a:spLocks noGrp="1"/>
          </p:cNvSpPr>
          <p:nvPr>
            <p:ph idx="1"/>
          </p:nvPr>
        </p:nvSpPr>
        <p:spPr/>
        <p:txBody>
          <a:bodyPr>
            <a:normAutofit/>
          </a:bodyPr>
          <a:lstStyle/>
          <a:p>
            <a:pPr marL="0" indent="0" algn="just">
              <a:lnSpc>
                <a:spcPct val="150000"/>
              </a:lnSpc>
              <a:buNone/>
            </a:pPr>
            <a:r>
              <a:rPr lang="fr-FR" sz="2400" dirty="0">
                <a:latin typeface="Times New Roman" panose="02020603050405020304" pitchFamily="18" charset="0"/>
                <a:cs typeface="Times New Roman" panose="02020603050405020304" pitchFamily="18" charset="0"/>
              </a:rPr>
              <a:t>Les arbres de décision sont construits à l'aide d'un partitionnement récursif pour classer les données. Disons que nous avons 14 patients dans notre ensemble de données, l'algorithme choisit la caractéristique la plus prédictive sur laquelle diviser les données. </a:t>
            </a:r>
            <a:r>
              <a:rPr lang="fr-FR" sz="2400" b="1" dirty="0">
                <a:solidFill>
                  <a:schemeClr val="accent1"/>
                </a:solidFill>
                <a:latin typeface="Times New Roman" panose="02020603050405020304" pitchFamily="18" charset="0"/>
                <a:cs typeface="Times New Roman" panose="02020603050405020304" pitchFamily="18" charset="0"/>
              </a:rPr>
              <a:t>Ce qui est important dans l'élaboration d'un arbre de décision, est de déterminer quel attribut est le meilleur ou le plus prédictif pour diviser les données en fonction de la caractéristique.</a:t>
            </a:r>
            <a:endParaRPr lang="en-NG" sz="2400" b="1"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3347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93B0-BC19-224B-8E36-7524043B3CB2}"/>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4638CA4B-7659-FE42-9B87-F4EFD611B6CF}"/>
              </a:ext>
            </a:extLst>
          </p:cNvPr>
          <p:cNvSpPr>
            <a:spLocks noGrp="1"/>
          </p:cNvSpPr>
          <p:nvPr>
            <p:ph idx="1"/>
          </p:nvPr>
        </p:nvSpPr>
        <p:spPr/>
        <p:txBody>
          <a:bodyPr>
            <a:normAutofit/>
          </a:bodyPr>
          <a:lstStyle/>
          <a:p>
            <a:pPr marL="0" indent="0" algn="just">
              <a:lnSpc>
                <a:spcPct val="150000"/>
              </a:lnSpc>
              <a:buNone/>
            </a:pPr>
            <a:r>
              <a:rPr lang="en-GB" sz="2400" dirty="0">
                <a:latin typeface="Times New Roman" panose="02020603050405020304" pitchFamily="18" charset="0"/>
                <a:cs typeface="Times New Roman" panose="02020603050405020304" pitchFamily="18" charset="0"/>
              </a:rPr>
              <a:t>Decision trees are built using recursive partitioning to classify the data. Let's say we have 14 patients in our data set, the algorithm chooses the most predictive feature to split the data on. What is important in making a decision tree, is to determine which attribute is the best or more predictive to split data based on the feature.</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4978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ED36A1-D178-324B-B7B7-95321234549E}"/>
              </a:ext>
            </a:extLst>
          </p:cNvPr>
          <p:cNvSpPr>
            <a:spLocks noGrp="1"/>
          </p:cNvSpPr>
          <p:nvPr>
            <p:ph idx="1"/>
          </p:nvPr>
        </p:nvSpPr>
        <p:spPr>
          <a:xfrm>
            <a:off x="838200" y="244989"/>
            <a:ext cx="10515600" cy="5903694"/>
          </a:xfrm>
        </p:spPr>
        <p:txBody>
          <a:bodyPr/>
          <a:lstStyle/>
          <a:p>
            <a:pPr marL="0" indent="0">
              <a:lnSpc>
                <a:spcPct val="150000"/>
              </a:lnSpc>
              <a:buNone/>
            </a:pPr>
            <a:r>
              <a:rPr lang="fr-FR" sz="2400" dirty="0">
                <a:latin typeface="Times New Roman" panose="02020603050405020304" pitchFamily="18" charset="0"/>
                <a:cs typeface="Times New Roman" panose="02020603050405020304" pitchFamily="18" charset="0"/>
              </a:rPr>
              <a:t>Disons que nous avons 14 patients dans notre ensemble de données, l'algorithme choisit la caractéristique la plus prédictive sur laquelle diviser les données. Ce qui est important dans l'élaboration d'un arbre de décision, est de déterminer quel  </a:t>
            </a:r>
            <a:r>
              <a:rPr lang="fr-FR" sz="2400" b="1" dirty="0">
                <a:latin typeface="Times New Roman" panose="02020603050405020304" pitchFamily="18" charset="0"/>
                <a:cs typeface="Times New Roman" panose="02020603050405020304" pitchFamily="18" charset="0"/>
              </a:rPr>
              <a:t>attribut est le meilleur ou le plus prédictif pour diviser les données en fonction de la caractéristique. </a:t>
            </a:r>
            <a:br>
              <a:rPr lang="fr-FR" dirty="0"/>
            </a:br>
            <a:endParaRPr lang="en-NG" dirty="0"/>
          </a:p>
        </p:txBody>
      </p:sp>
      <p:pic>
        <p:nvPicPr>
          <p:cNvPr id="5" name="Picture 4">
            <a:extLst>
              <a:ext uri="{FF2B5EF4-FFF2-40B4-BE49-F238E27FC236}">
                <a16:creationId xmlns:a16="http://schemas.microsoft.com/office/drawing/2014/main" id="{17055015-B8E4-8C41-9CF2-3805A8B48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647" y="3079530"/>
            <a:ext cx="8034642" cy="3237187"/>
          </a:xfrm>
          <a:prstGeom prst="rect">
            <a:avLst/>
          </a:prstGeom>
        </p:spPr>
      </p:pic>
    </p:spTree>
    <p:extLst>
      <p:ext uri="{BB962C8B-B14F-4D97-AF65-F5344CB8AC3E}">
        <p14:creationId xmlns:p14="http://schemas.microsoft.com/office/powerpoint/2010/main" val="2062792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28A6A8-98CB-2843-A5B3-AA7446512FE6}"/>
              </a:ext>
            </a:extLst>
          </p:cNvPr>
          <p:cNvSpPr>
            <a:spLocks noGrp="1"/>
          </p:cNvSpPr>
          <p:nvPr>
            <p:ph idx="1"/>
          </p:nvPr>
        </p:nvSpPr>
        <p:spPr>
          <a:xfrm>
            <a:off x="838200" y="620110"/>
            <a:ext cx="10515600" cy="5556853"/>
          </a:xfrm>
        </p:spPr>
        <p:txBody>
          <a:bodyPr>
            <a:normAutofit/>
          </a:bodyPr>
          <a:lstStyle/>
          <a:p>
            <a:pPr marL="0" indent="0" algn="just">
              <a:buNone/>
            </a:pPr>
            <a:r>
              <a:rPr lang="fr-FR" sz="2000" dirty="0">
                <a:latin typeface="Times New Roman" panose="02020603050405020304" pitchFamily="18" charset="0"/>
                <a:cs typeface="Times New Roman" panose="02020603050405020304" pitchFamily="18" charset="0"/>
              </a:rPr>
              <a:t>Disons que nous choisissons le </a:t>
            </a:r>
            <a:r>
              <a:rPr lang="fr-FR" sz="2000" dirty="0">
                <a:solidFill>
                  <a:srgbClr val="FF0000"/>
                </a:solidFill>
                <a:latin typeface="Times New Roman" panose="02020603050405020304" pitchFamily="18" charset="0"/>
                <a:cs typeface="Times New Roman" panose="02020603050405020304" pitchFamily="18" charset="0"/>
              </a:rPr>
              <a:t>cholestérol </a:t>
            </a:r>
            <a:r>
              <a:rPr lang="fr-FR" sz="2000" dirty="0">
                <a:latin typeface="Times New Roman" panose="02020603050405020304" pitchFamily="18" charset="0"/>
                <a:cs typeface="Times New Roman" panose="02020603050405020304" pitchFamily="18" charset="0"/>
              </a:rPr>
              <a:t>comme premier attribut pour diviser les données, il divisera nos données en deux branches. Comme on peut le remarquer, si le patient a un taux de cholestérol élevé, nous ne pouvons pas dire avec une grande confiance que le médicament B pourrait lui convenir. De plus, si le taux de cholestérol du patient est normal, nous n'avons toujours pas suffisamment de preuves ou d'informations pour déterminer si le médicament A ou le médicament B est en fait approprié. Il s'agit d'un exemple de sélection d'attributs incorrects pour le fractionnement des données.</a:t>
            </a:r>
            <a:endParaRPr lang="en-NG" sz="2000" dirty="0"/>
          </a:p>
        </p:txBody>
      </p:sp>
      <p:pic>
        <p:nvPicPr>
          <p:cNvPr id="5" name="Picture 4">
            <a:extLst>
              <a:ext uri="{FF2B5EF4-FFF2-40B4-BE49-F238E27FC236}">
                <a16:creationId xmlns:a16="http://schemas.microsoft.com/office/drawing/2014/main" id="{4E4D13AE-74A9-0D48-A776-2869AD4D9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281" y="3249915"/>
            <a:ext cx="8196974" cy="3025937"/>
          </a:xfrm>
          <a:prstGeom prst="rect">
            <a:avLst/>
          </a:prstGeom>
        </p:spPr>
      </p:pic>
    </p:spTree>
    <p:extLst>
      <p:ext uri="{BB962C8B-B14F-4D97-AF65-F5344CB8AC3E}">
        <p14:creationId xmlns:p14="http://schemas.microsoft.com/office/powerpoint/2010/main" val="18918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81E3-A886-5A4B-94B3-00110F94D4A5}"/>
              </a:ext>
            </a:extLst>
          </p:cNvPr>
          <p:cNvSpPr>
            <a:spLocks noGrp="1"/>
          </p:cNvSpPr>
          <p:nvPr>
            <p:ph type="title"/>
          </p:nvPr>
        </p:nvSpPr>
        <p:spPr>
          <a:xfrm>
            <a:off x="606973" y="4561136"/>
            <a:ext cx="10515600" cy="1325563"/>
          </a:xfrm>
        </p:spPr>
        <p:txBody>
          <a:bodyPr>
            <a:normAutofit/>
          </a:bodyPr>
          <a:lstStyle/>
          <a:p>
            <a:r>
              <a:rPr lang="en-NG" sz="2400" dirty="0"/>
              <a:t>Dans ce cas on peux dire </a:t>
            </a:r>
            <a:r>
              <a:rPr lang="fr-FR" sz="2400" dirty="0"/>
              <a:t>Il s'agit d'un exemple de sélection d'attributs incorrects pour le fractionnement des données(</a:t>
            </a:r>
            <a:r>
              <a:rPr lang="fr-FR" sz="2400" b="1" dirty="0"/>
              <a:t>le </a:t>
            </a:r>
            <a:r>
              <a:rPr lang="fr-FR" sz="2400" b="1" dirty="0" err="1"/>
              <a:t>cholesterol</a:t>
            </a:r>
            <a:r>
              <a:rPr lang="fr-FR" sz="2400" dirty="0"/>
              <a:t>)</a:t>
            </a:r>
            <a:endParaRPr lang="en-NG" sz="2400" dirty="0"/>
          </a:p>
        </p:txBody>
      </p:sp>
      <p:pic>
        <p:nvPicPr>
          <p:cNvPr id="5" name="Content Placeholder 4">
            <a:extLst>
              <a:ext uri="{FF2B5EF4-FFF2-40B4-BE49-F238E27FC236}">
                <a16:creationId xmlns:a16="http://schemas.microsoft.com/office/drawing/2014/main" id="{4CDA903E-27F1-5344-8A4E-C76981147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6669" y="971301"/>
            <a:ext cx="9203787" cy="3096204"/>
          </a:xfrm>
        </p:spPr>
      </p:pic>
    </p:spTree>
    <p:extLst>
      <p:ext uri="{BB962C8B-B14F-4D97-AF65-F5344CB8AC3E}">
        <p14:creationId xmlns:p14="http://schemas.microsoft.com/office/powerpoint/2010/main" val="695644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373417-CE8D-524D-9F0D-1685234A7264}"/>
              </a:ext>
            </a:extLst>
          </p:cNvPr>
          <p:cNvSpPr>
            <a:spLocks noGrp="1"/>
          </p:cNvSpPr>
          <p:nvPr>
            <p:ph idx="1"/>
          </p:nvPr>
        </p:nvSpPr>
        <p:spPr>
          <a:xfrm>
            <a:off x="838200" y="336331"/>
            <a:ext cx="10515600" cy="5840632"/>
          </a:xfrm>
        </p:spPr>
        <p:txBody>
          <a:bodyPr>
            <a:noAutofit/>
          </a:bodyPr>
          <a:lstStyle/>
          <a:p>
            <a:pPr marL="0" indent="0" algn="just">
              <a:buNone/>
            </a:pPr>
            <a:r>
              <a:rPr lang="fr-FR" sz="2400" dirty="0">
                <a:latin typeface="Times New Roman" panose="02020603050405020304" pitchFamily="18" charset="0"/>
                <a:cs typeface="Times New Roman" panose="02020603050405020304" pitchFamily="18" charset="0"/>
              </a:rPr>
              <a:t>Alors, essayons un autre attribut. Encore une fois, nous avons nos 14 cas, cette fois, nous avons choisi l'attribut</a:t>
            </a:r>
            <a:r>
              <a:rPr lang="fr-FR" sz="2400" b="1" dirty="0">
                <a:solidFill>
                  <a:srgbClr val="FF0000"/>
                </a:solidFill>
                <a:latin typeface="Times New Roman" panose="02020603050405020304" pitchFamily="18" charset="0"/>
                <a:cs typeface="Times New Roman" panose="02020603050405020304" pitchFamily="18" charset="0"/>
              </a:rPr>
              <a:t> genre </a:t>
            </a:r>
            <a:r>
              <a:rPr lang="fr-FR" sz="2400" dirty="0">
                <a:latin typeface="Times New Roman" panose="02020603050405020304" pitchFamily="18" charset="0"/>
                <a:cs typeface="Times New Roman" panose="02020603050405020304" pitchFamily="18" charset="0"/>
              </a:rPr>
              <a:t>des patients. Il divisera nos données en deux branches, mâle et femelle. Comme vous pouvez le voir, si le patient est une femme, nous pouvons dire que le médicament B pourrait lui convenir avec une grande </a:t>
            </a:r>
            <a:r>
              <a:rPr lang="fr-FR" sz="2400" b="1" dirty="0">
                <a:latin typeface="Times New Roman" panose="02020603050405020304" pitchFamily="18" charset="0"/>
                <a:cs typeface="Times New Roman" panose="02020603050405020304" pitchFamily="18" charset="0"/>
              </a:rPr>
              <a:t>certitude</a:t>
            </a:r>
            <a:r>
              <a:rPr lang="fr-FR" sz="2400" dirty="0">
                <a:latin typeface="Times New Roman" panose="02020603050405020304" pitchFamily="18" charset="0"/>
                <a:cs typeface="Times New Roman" panose="02020603050405020304" pitchFamily="18" charset="0"/>
              </a:rPr>
              <a:t>. Mais si le patient est un homme, nous n'avons pas de preuves suffisantes ou informations pour déterminer si le médicament A ou le médicament B convient. Cependant, </a:t>
            </a:r>
            <a:r>
              <a:rPr lang="fr-FR" sz="2400" b="1" dirty="0">
                <a:solidFill>
                  <a:srgbClr val="FF0000"/>
                </a:solidFill>
                <a:latin typeface="Times New Roman" panose="02020603050405020304" pitchFamily="18" charset="0"/>
                <a:cs typeface="Times New Roman" panose="02020603050405020304" pitchFamily="18" charset="0"/>
              </a:rPr>
              <a:t>genre </a:t>
            </a:r>
            <a:r>
              <a:rPr lang="fr-FR" sz="2400" dirty="0">
                <a:latin typeface="Times New Roman" panose="02020603050405020304" pitchFamily="18" charset="0"/>
                <a:cs typeface="Times New Roman" panose="02020603050405020304" pitchFamily="18" charset="0"/>
              </a:rPr>
              <a:t>c'est toujours un meilleur choix par rapport à l'attribut </a:t>
            </a:r>
            <a:r>
              <a:rPr lang="fr-FR" sz="2400" b="1" dirty="0">
                <a:latin typeface="Times New Roman" panose="02020603050405020304" pitchFamily="18" charset="0"/>
                <a:cs typeface="Times New Roman" panose="02020603050405020304" pitchFamily="18" charset="0"/>
              </a:rPr>
              <a:t>cholestérol</a:t>
            </a:r>
            <a:r>
              <a:rPr lang="fr-FR" sz="2400" dirty="0">
                <a:latin typeface="Times New Roman" panose="02020603050405020304" pitchFamily="18" charset="0"/>
                <a:cs typeface="Times New Roman" panose="02020603050405020304" pitchFamily="18" charset="0"/>
              </a:rPr>
              <a:t> car le résultat dans les nœuds est plus pur.</a:t>
            </a:r>
            <a:endParaRPr lang="en-NG"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A12BAD2-D45C-DC4A-88EF-82CC9799C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468" y="3012603"/>
            <a:ext cx="8923064" cy="3047705"/>
          </a:xfrm>
          <a:prstGeom prst="rect">
            <a:avLst/>
          </a:prstGeom>
        </p:spPr>
      </p:pic>
      <p:sp>
        <p:nvSpPr>
          <p:cNvPr id="6" name="TextBox 5">
            <a:extLst>
              <a:ext uri="{FF2B5EF4-FFF2-40B4-BE49-F238E27FC236}">
                <a16:creationId xmlns:a16="http://schemas.microsoft.com/office/drawing/2014/main" id="{9AB02191-B4A3-3742-ABC6-5A34584B47B1}"/>
              </a:ext>
            </a:extLst>
          </p:cNvPr>
          <p:cNvSpPr txBox="1"/>
          <p:nvPr/>
        </p:nvSpPr>
        <p:spPr>
          <a:xfrm>
            <a:off x="1744717" y="6411310"/>
            <a:ext cx="9080937" cy="461665"/>
          </a:xfrm>
          <a:prstGeom prst="rect">
            <a:avLst/>
          </a:prstGeom>
          <a:noFill/>
        </p:spPr>
        <p:txBody>
          <a:bodyPr wrap="square" rtlCol="0">
            <a:spAutoFit/>
          </a:bodyPr>
          <a:lstStyle/>
          <a:p>
            <a:r>
              <a:rPr lang="fr-FR" sz="2400" b="1" dirty="0">
                <a:solidFill>
                  <a:schemeClr val="accent2"/>
                </a:solidFill>
              </a:rPr>
              <a:t>ou en d'autres termes, il est plus prédictif que les autres attributs</a:t>
            </a:r>
            <a:r>
              <a:rPr lang="fr-FR" b="1" dirty="0">
                <a:solidFill>
                  <a:schemeClr val="accent2"/>
                </a:solidFill>
              </a:rPr>
              <a:t>.</a:t>
            </a:r>
            <a:endParaRPr lang="en-NG" b="1" dirty="0">
              <a:solidFill>
                <a:schemeClr val="accent2"/>
              </a:solidFill>
            </a:endParaRPr>
          </a:p>
        </p:txBody>
      </p:sp>
      <p:pic>
        <p:nvPicPr>
          <p:cNvPr id="8" name="Picture 7">
            <a:extLst>
              <a:ext uri="{FF2B5EF4-FFF2-40B4-BE49-F238E27FC236}">
                <a16:creationId xmlns:a16="http://schemas.microsoft.com/office/drawing/2014/main" id="{63E6C3F6-C045-1141-89CB-0B3F657A8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107" y="3135151"/>
            <a:ext cx="2133600" cy="1155700"/>
          </a:xfrm>
          <a:prstGeom prst="rect">
            <a:avLst/>
          </a:prstGeom>
        </p:spPr>
      </p:pic>
    </p:spTree>
    <p:extLst>
      <p:ext uri="{BB962C8B-B14F-4D97-AF65-F5344CB8AC3E}">
        <p14:creationId xmlns:p14="http://schemas.microsoft.com/office/powerpoint/2010/main" val="18186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C2189-7D3B-9042-A5E8-093A07A9FA61}"/>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3BBE335B-2648-364C-8877-E0A7F7B817FB}"/>
              </a:ext>
            </a:extLst>
          </p:cNvPr>
          <p:cNvSpPr>
            <a:spLocks noGrp="1"/>
          </p:cNvSpPr>
          <p:nvPr>
            <p:ph idx="1"/>
          </p:nvPr>
        </p:nvSpPr>
        <p:spPr>
          <a:xfrm>
            <a:off x="838200" y="1690688"/>
            <a:ext cx="10515600" cy="4351338"/>
          </a:xfrm>
        </p:spPr>
        <p:txBody>
          <a:bodyPr>
            <a:normAutofit fontScale="92500" lnSpcReduction="20000"/>
          </a:bodyPr>
          <a:lstStyle/>
          <a:p>
            <a:pPr marL="0" indent="0" algn="just">
              <a:lnSpc>
                <a:spcPct val="150000"/>
              </a:lnSpc>
              <a:buNone/>
            </a:pPr>
            <a:r>
              <a:rPr lang="fr-FR" sz="2400" dirty="0">
                <a:latin typeface="Times New Roman" panose="02020603050405020304" pitchFamily="18" charset="0"/>
                <a:cs typeface="Times New Roman" panose="02020603050405020304" pitchFamily="18" charset="0"/>
              </a:rPr>
              <a:t>En effet, la </a:t>
            </a:r>
            <a:r>
              <a:rPr lang="fr-FR" sz="2400" dirty="0" err="1">
                <a:latin typeface="Times New Roman" panose="02020603050405020304" pitchFamily="18" charset="0"/>
                <a:cs typeface="Times New Roman" panose="02020603050405020304" pitchFamily="18" charset="0"/>
              </a:rPr>
              <a:t>prédictivité</a:t>
            </a:r>
            <a:r>
              <a:rPr lang="fr-FR" sz="2400" dirty="0">
                <a:latin typeface="Times New Roman" panose="02020603050405020304" pitchFamily="18" charset="0"/>
                <a:cs typeface="Times New Roman" panose="02020603050405020304" pitchFamily="18" charset="0"/>
              </a:rPr>
              <a:t> est basée sur la </a:t>
            </a:r>
            <a:r>
              <a:rPr lang="fr-FR" sz="2400" b="1" dirty="0">
                <a:latin typeface="Times New Roman" panose="02020603050405020304" pitchFamily="18" charset="0"/>
                <a:cs typeface="Times New Roman" panose="02020603050405020304" pitchFamily="18" charset="0"/>
              </a:rPr>
              <a:t>diminution de l'impureté des nœuds</a:t>
            </a:r>
            <a:r>
              <a:rPr lang="fr-FR" sz="2400" dirty="0">
                <a:latin typeface="Times New Roman" panose="02020603050405020304" pitchFamily="18" charset="0"/>
                <a:cs typeface="Times New Roman" panose="02020603050405020304" pitchFamily="18" charset="0"/>
              </a:rPr>
              <a:t>. Nous recherchons la meilleure fonctionnalité pour diminuer l'impureté des patients dans les feuilles, après les avoir divisés en fonction de cette fonctionnalité. Ainsi, la fonction </a:t>
            </a:r>
            <a:r>
              <a:rPr lang="fr-FR" sz="2400" b="1" dirty="0">
                <a:solidFill>
                  <a:schemeClr val="accent2"/>
                </a:solidFill>
                <a:latin typeface="Times New Roman" panose="02020603050405020304" pitchFamily="18" charset="0"/>
                <a:cs typeface="Times New Roman" panose="02020603050405020304" pitchFamily="18" charset="0"/>
              </a:rPr>
              <a:t>genre </a:t>
            </a:r>
            <a:r>
              <a:rPr lang="fr-FR" sz="2400" dirty="0">
                <a:latin typeface="Times New Roman" panose="02020603050405020304" pitchFamily="18" charset="0"/>
                <a:cs typeface="Times New Roman" panose="02020603050405020304" pitchFamily="18" charset="0"/>
              </a:rPr>
              <a:t>est un </a:t>
            </a:r>
            <a:r>
              <a:rPr lang="fr-FR" sz="2400" b="1" dirty="0">
                <a:latin typeface="Times New Roman" panose="02020603050405020304" pitchFamily="18" charset="0"/>
                <a:cs typeface="Times New Roman" panose="02020603050405020304" pitchFamily="18" charset="0"/>
              </a:rPr>
              <a:t>bon candidat </a:t>
            </a:r>
            <a:r>
              <a:rPr lang="fr-FR" sz="2400" dirty="0">
                <a:latin typeface="Times New Roman" panose="02020603050405020304" pitchFamily="18" charset="0"/>
                <a:cs typeface="Times New Roman" panose="02020603050405020304" pitchFamily="18" charset="0"/>
              </a:rPr>
              <a:t>dans le cas suivant car il a pu presque retrouvé </a:t>
            </a:r>
            <a:r>
              <a:rPr lang="fr-FR" sz="2400" b="1" dirty="0">
                <a:latin typeface="Times New Roman" panose="02020603050405020304" pitchFamily="18" charset="0"/>
                <a:cs typeface="Times New Roman" panose="02020603050405020304" pitchFamily="18" charset="0"/>
              </a:rPr>
              <a:t>les patients purs</a:t>
            </a:r>
            <a:r>
              <a:rPr lang="fr-FR" sz="2400" dirty="0">
                <a:latin typeface="Times New Roman" panose="02020603050405020304" pitchFamily="18" charset="0"/>
                <a:cs typeface="Times New Roman" panose="02020603050405020304" pitchFamily="18" charset="0"/>
              </a:rPr>
              <a:t>.</a:t>
            </a:r>
          </a:p>
          <a:p>
            <a:pPr marL="0" indent="0" algn="just">
              <a:lnSpc>
                <a:spcPct val="150000"/>
              </a:lnSpc>
              <a:buNone/>
            </a:pPr>
            <a:endParaRPr lang="fr-FR" sz="2400" dirty="0">
              <a:latin typeface="Times New Roman" panose="02020603050405020304" pitchFamily="18" charset="0"/>
              <a:cs typeface="Times New Roman" panose="02020603050405020304" pitchFamily="18" charset="0"/>
            </a:endParaRPr>
          </a:p>
          <a:p>
            <a:pPr marL="0" indent="0" algn="just">
              <a:lnSpc>
                <a:spcPct val="150000"/>
              </a:lnSpc>
              <a:buNone/>
            </a:pPr>
            <a:r>
              <a:rPr lang="en-GB" sz="2400" dirty="0">
                <a:latin typeface="Times New Roman" panose="02020603050405020304" pitchFamily="18" charset="0"/>
                <a:cs typeface="Times New Roman" panose="02020603050405020304" pitchFamily="18" charset="0"/>
              </a:rPr>
              <a:t>Indeed, predictiveness is based on decrease in impurity of nodes. We're looking for the best feature to decrease the impurity of patients in the leaves, after splitting them up based on that feature. So, the sex feature is a good candidate in the following case because it almost found the pure patients.</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601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3FB4-6E9B-46F7-94C3-D687F31A5ADD}"/>
              </a:ext>
            </a:extLst>
          </p:cNvPr>
          <p:cNvSpPr>
            <a:spLocks noGrp="1"/>
          </p:cNvSpPr>
          <p:nvPr>
            <p:ph type="title"/>
          </p:nvPr>
        </p:nvSpPr>
        <p:spPr/>
        <p:txBody>
          <a:bodyPr/>
          <a:lstStyle/>
          <a:p>
            <a:pPr algn="ctr"/>
            <a:r>
              <a:rPr lang="en-US" b="1" dirty="0"/>
              <a:t>Decision Tree/</a:t>
            </a:r>
            <a:r>
              <a:rPr lang="fr-FR" dirty="0">
                <a:latin typeface="Times New Roman" panose="02020603050405020304" pitchFamily="18" charset="0"/>
                <a:cs typeface="Times New Roman" panose="02020603050405020304" pitchFamily="18" charset="0"/>
              </a:rPr>
              <a:t> Arbre décision</a:t>
            </a:r>
            <a:r>
              <a:rPr lang="en-US" b="1" dirty="0"/>
              <a:t> </a:t>
            </a:r>
          </a:p>
        </p:txBody>
      </p:sp>
      <p:sp>
        <p:nvSpPr>
          <p:cNvPr id="3" name="Content Placeholder 2">
            <a:extLst>
              <a:ext uri="{FF2B5EF4-FFF2-40B4-BE49-F238E27FC236}">
                <a16:creationId xmlns:a16="http://schemas.microsoft.com/office/drawing/2014/main" id="{79947F61-AB44-48C6-AB2E-57DEE1D39402}"/>
              </a:ext>
            </a:extLst>
          </p:cNvPr>
          <p:cNvSpPr>
            <a:spLocks noGrp="1"/>
          </p:cNvSpPr>
          <p:nvPr>
            <p:ph idx="1"/>
          </p:nvPr>
        </p:nvSpPr>
        <p:spPr/>
        <p:txBody>
          <a:bodyPr>
            <a:normAutofit/>
          </a:bodyPr>
          <a:lstStyle/>
          <a:p>
            <a:pPr marL="514350" indent="-514350">
              <a:buAutoNum type="arabicPeriod"/>
            </a:pPr>
            <a:r>
              <a:rPr lang="fr-FR" sz="2600" dirty="0">
                <a:latin typeface="Times New Roman" panose="02020603050405020304" pitchFamily="18" charset="0"/>
                <a:cs typeface="Times New Roman" panose="02020603050405020304" pitchFamily="18" charset="0"/>
              </a:rPr>
              <a:t>Qu'est-ce qu'un arbre de décision exactement ?</a:t>
            </a:r>
          </a:p>
          <a:p>
            <a:pPr marL="514350" indent="-514350">
              <a:buAutoNum type="arabicPeriod"/>
            </a:pPr>
            <a:r>
              <a:rPr lang="fr-FR" sz="2600" dirty="0">
                <a:latin typeface="Times New Roman" panose="02020603050405020304" pitchFamily="18" charset="0"/>
                <a:cs typeface="Times New Roman" panose="02020603050405020304" pitchFamily="18" charset="0"/>
              </a:rPr>
              <a:t> Comment les utilisons nous pour nous aider à classer? </a:t>
            </a:r>
          </a:p>
          <a:p>
            <a:pPr marL="514350" indent="-514350">
              <a:buAutoNum type="arabicPeriod"/>
            </a:pPr>
            <a:r>
              <a:rPr lang="fr-FR" sz="2600" dirty="0">
                <a:latin typeface="Times New Roman" panose="02020603050405020304" pitchFamily="18" charset="0"/>
                <a:cs typeface="Times New Roman" panose="02020603050405020304" pitchFamily="18" charset="0"/>
              </a:rPr>
              <a:t>Comment  développer notre propre arbre de décision ?</a:t>
            </a:r>
            <a:endParaRPr lang="en-GB" sz="2600" dirty="0">
              <a:latin typeface="Times New Roman" panose="02020603050405020304" pitchFamily="18" charset="0"/>
              <a:cs typeface="Times New Roman" panose="02020603050405020304" pitchFamily="18" charset="0"/>
            </a:endParaRPr>
          </a:p>
          <a:p>
            <a:pPr marL="0" indent="0">
              <a:buNone/>
            </a:pPr>
            <a:endParaRPr lang="en-GB" sz="2600" dirty="0">
              <a:latin typeface="Times New Roman" panose="02020603050405020304" pitchFamily="18" charset="0"/>
              <a:cs typeface="Times New Roman" panose="02020603050405020304" pitchFamily="18" charset="0"/>
            </a:endParaRPr>
          </a:p>
          <a:p>
            <a:pPr marL="0" indent="0">
              <a:buNone/>
            </a:pPr>
            <a:r>
              <a:rPr lang="en-GB" sz="2600" dirty="0">
                <a:latin typeface="Times New Roman" panose="02020603050405020304" pitchFamily="18" charset="0"/>
                <a:cs typeface="Times New Roman" panose="02020603050405020304" pitchFamily="18" charset="0"/>
              </a:rPr>
              <a:t>1.   What exactly is a decision tree?</a:t>
            </a:r>
          </a:p>
          <a:p>
            <a:pPr marL="0" indent="0">
              <a:buNone/>
            </a:pPr>
            <a:r>
              <a:rPr lang="en-GB" sz="2600" dirty="0">
                <a:latin typeface="Times New Roman" panose="02020603050405020304" pitchFamily="18" charset="0"/>
                <a:cs typeface="Times New Roman" panose="02020603050405020304" pitchFamily="18" charset="0"/>
              </a:rPr>
              <a:t>2.   How do we use them to help us classify?</a:t>
            </a:r>
          </a:p>
          <a:p>
            <a:pPr marL="0" indent="0">
              <a:buNone/>
            </a:pPr>
            <a:r>
              <a:rPr lang="en-GB" sz="2600" dirty="0">
                <a:latin typeface="Times New Roman" panose="02020603050405020304" pitchFamily="18" charset="0"/>
                <a:cs typeface="Times New Roman" panose="02020603050405020304" pitchFamily="18" charset="0"/>
              </a:rPr>
              <a:t>3.   How can I grow my own decision tree?</a:t>
            </a:r>
          </a:p>
          <a:p>
            <a:pPr marL="0" indent="0">
              <a:buNone/>
            </a:pPr>
            <a:r>
              <a:rPr lang="en-GB" sz="2600" dirty="0">
                <a:latin typeface="Times New Roman" panose="02020603050405020304" pitchFamily="18" charset="0"/>
                <a:cs typeface="Times New Roman" panose="02020603050405020304" pitchFamily="18" charset="0"/>
              </a:rPr>
              <a:t> </a:t>
            </a:r>
          </a:p>
          <a:p>
            <a:pPr marL="0" indent="0">
              <a:buNone/>
            </a:pPr>
            <a:endParaRPr lang="en-US" dirty="0"/>
          </a:p>
        </p:txBody>
      </p:sp>
    </p:spTree>
    <p:extLst>
      <p:ext uri="{BB962C8B-B14F-4D97-AF65-F5344CB8AC3E}">
        <p14:creationId xmlns:p14="http://schemas.microsoft.com/office/powerpoint/2010/main" val="2631108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915E023-AB7F-1A49-A6DF-AC57551A599B}"/>
              </a:ext>
            </a:extLst>
          </p:cNvPr>
          <p:cNvSpPr>
            <a:spLocks noGrp="1"/>
          </p:cNvSpPr>
          <p:nvPr>
            <p:ph idx="1"/>
          </p:nvPr>
        </p:nvSpPr>
        <p:spPr>
          <a:xfrm>
            <a:off x="103173" y="307166"/>
            <a:ext cx="5966054" cy="4279037"/>
          </a:xfrm>
        </p:spPr>
        <p:txBody>
          <a:bodyPr>
            <a:normAutofit fontScale="92500"/>
          </a:bodyPr>
          <a:lstStyle/>
          <a:p>
            <a:pPr marL="0" indent="0" algn="just">
              <a:lnSpc>
                <a:spcPct val="150000"/>
              </a:lnSpc>
              <a:buNone/>
            </a:pPr>
            <a:r>
              <a:rPr lang="fr-FR" sz="2000" dirty="0">
                <a:latin typeface="Times New Roman" panose="02020603050405020304" pitchFamily="18" charset="0"/>
                <a:cs typeface="Times New Roman" panose="02020603050405020304" pitchFamily="18" charset="0"/>
              </a:rPr>
              <a:t> Pour la branche patient masculin, nous testons à nouveau d'autres attributs pour diviser le </a:t>
            </a:r>
            <a:r>
              <a:rPr lang="fr-FR" sz="2000" dirty="0" err="1">
                <a:latin typeface="Times New Roman" panose="02020603050405020304" pitchFamily="18" charset="0"/>
                <a:cs typeface="Times New Roman" panose="02020603050405020304" pitchFamily="18" charset="0"/>
              </a:rPr>
              <a:t>sous-arbre</a:t>
            </a:r>
            <a:r>
              <a:rPr lang="fr-FR" sz="2000" dirty="0">
                <a:latin typeface="Times New Roman" panose="02020603050405020304" pitchFamily="18" charset="0"/>
                <a:cs typeface="Times New Roman" panose="02020603050405020304" pitchFamily="18" charset="0"/>
              </a:rPr>
              <a:t>. Nous testons à nouveau le cholestérol ici, comme vous pouvez le voir, cela donne des feuilles encore plus pures. Nous pouvons donc facilement prendre une décision ici. Par exemple, </a:t>
            </a:r>
            <a:r>
              <a:rPr lang="fr-FR" sz="2000" b="1" dirty="0">
                <a:solidFill>
                  <a:srgbClr val="FF0000"/>
                </a:solidFill>
                <a:latin typeface="Times New Roman" panose="02020603050405020304" pitchFamily="18" charset="0"/>
                <a:cs typeface="Times New Roman" panose="02020603050405020304" pitchFamily="18" charset="0"/>
              </a:rPr>
              <a:t>si un patient est un homme et que son taux de cholestérol est élevé, on peut certainement prescrire le médicament A,</a:t>
            </a:r>
            <a:r>
              <a:rPr lang="fr-FR" sz="2000" dirty="0">
                <a:latin typeface="Times New Roman" panose="02020603050405020304" pitchFamily="18" charset="0"/>
                <a:cs typeface="Times New Roman" panose="02020603050405020304" pitchFamily="18" charset="0"/>
              </a:rPr>
              <a:t> mais </a:t>
            </a:r>
            <a:r>
              <a:rPr lang="fr-FR" sz="2000" b="1" dirty="0">
                <a:solidFill>
                  <a:schemeClr val="accent6"/>
                </a:solidFill>
                <a:latin typeface="Times New Roman" panose="02020603050405020304" pitchFamily="18" charset="0"/>
                <a:cs typeface="Times New Roman" panose="02020603050405020304" pitchFamily="18" charset="0"/>
              </a:rPr>
              <a:t>si c'est normal, nous pouvons prescrire le médicament B avec une grande confiance</a:t>
            </a:r>
            <a:r>
              <a:rPr lang="fr-FR" sz="2000" dirty="0">
                <a:latin typeface="Times New Roman" panose="02020603050405020304" pitchFamily="18" charset="0"/>
                <a:cs typeface="Times New Roman" panose="02020603050405020304" pitchFamily="18" charset="0"/>
              </a:rPr>
              <a:t>.</a:t>
            </a:r>
            <a:endParaRPr lang="en-NG" sz="20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E54DC9F4-06AA-B64A-A545-CD8689389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6242" y="1973691"/>
            <a:ext cx="5522585" cy="3628323"/>
          </a:xfrm>
          <a:prstGeom prst="rect">
            <a:avLst/>
          </a:prstGeom>
        </p:spPr>
      </p:pic>
      <p:pic>
        <p:nvPicPr>
          <p:cNvPr id="8" name="Picture 7">
            <a:extLst>
              <a:ext uri="{FF2B5EF4-FFF2-40B4-BE49-F238E27FC236}">
                <a16:creationId xmlns:a16="http://schemas.microsoft.com/office/drawing/2014/main" id="{F021F734-EF80-024E-AE40-D912EDD911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982" y="307166"/>
            <a:ext cx="2133600" cy="1155700"/>
          </a:xfrm>
          <a:prstGeom prst="rect">
            <a:avLst/>
          </a:prstGeom>
        </p:spPr>
      </p:pic>
    </p:spTree>
    <p:extLst>
      <p:ext uri="{BB962C8B-B14F-4D97-AF65-F5344CB8AC3E}">
        <p14:creationId xmlns:p14="http://schemas.microsoft.com/office/powerpoint/2010/main" val="150713925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5B05-C2FC-8A4F-A17A-FE02FAA7812D}"/>
              </a:ext>
            </a:extLst>
          </p:cNvPr>
          <p:cNvSpPr>
            <a:spLocks noGrp="1"/>
          </p:cNvSpPr>
          <p:nvPr>
            <p:ph type="title"/>
          </p:nvPr>
        </p:nvSpPr>
        <p:spPr/>
        <p:txBody>
          <a:bodyPr/>
          <a:lstStyle/>
          <a:p>
            <a:endParaRPr lang="en-NG"/>
          </a:p>
        </p:txBody>
      </p:sp>
      <p:sp>
        <p:nvSpPr>
          <p:cNvPr id="7" name="Content Placeholder 6">
            <a:extLst>
              <a:ext uri="{FF2B5EF4-FFF2-40B4-BE49-F238E27FC236}">
                <a16:creationId xmlns:a16="http://schemas.microsoft.com/office/drawing/2014/main" id="{C607A929-E97D-064E-BA97-647D3ED4923E}"/>
              </a:ext>
            </a:extLst>
          </p:cNvPr>
          <p:cNvSpPr>
            <a:spLocks noGrp="1"/>
          </p:cNvSpPr>
          <p:nvPr>
            <p:ph idx="1"/>
          </p:nvPr>
        </p:nvSpPr>
        <p:spPr/>
        <p:txBody>
          <a:bodyPr>
            <a:normAutofit/>
          </a:bodyPr>
          <a:lstStyle/>
          <a:p>
            <a:pPr marL="0" indent="0" algn="just">
              <a:lnSpc>
                <a:spcPct val="150000"/>
              </a:lnSpc>
              <a:buNone/>
            </a:pPr>
            <a:r>
              <a:rPr lang="fr-FR" sz="2400" dirty="0">
                <a:latin typeface="Times New Roman" panose="02020603050405020304" pitchFamily="18" charset="0"/>
                <a:cs typeface="Times New Roman" panose="02020603050405020304" pitchFamily="18" charset="0"/>
              </a:rPr>
              <a:t>Comme vous avez  remarquer, le choix de l'attribut pour fractionner les données est très important et tout est question de </a:t>
            </a:r>
            <a:r>
              <a:rPr lang="fr-FR" sz="2400" b="1" dirty="0">
                <a:solidFill>
                  <a:schemeClr val="accent2"/>
                </a:solidFill>
                <a:latin typeface="Times New Roman" panose="02020603050405020304" pitchFamily="18" charset="0"/>
                <a:cs typeface="Times New Roman" panose="02020603050405020304" pitchFamily="18" charset="0"/>
              </a:rPr>
              <a:t>pureté des feuilles </a:t>
            </a:r>
            <a:r>
              <a:rPr lang="fr-FR" sz="2400" dirty="0">
                <a:latin typeface="Times New Roman" panose="02020603050405020304" pitchFamily="18" charset="0"/>
                <a:cs typeface="Times New Roman" panose="02020603050405020304" pitchFamily="18" charset="0"/>
              </a:rPr>
              <a:t>après la scission(divisé). Un nœud dans l'arbre est considéré comme </a:t>
            </a:r>
            <a:r>
              <a:rPr lang="fr-FR" sz="2400" b="1" dirty="0">
                <a:latin typeface="Times New Roman" panose="02020603050405020304" pitchFamily="18" charset="0"/>
                <a:cs typeface="Times New Roman" panose="02020603050405020304" pitchFamily="18" charset="0"/>
              </a:rPr>
              <a:t>pur </a:t>
            </a:r>
            <a:r>
              <a:rPr lang="fr-FR" sz="2400" dirty="0">
                <a:latin typeface="Times New Roman" panose="02020603050405020304" pitchFamily="18" charset="0"/>
                <a:cs typeface="Times New Roman" panose="02020603050405020304" pitchFamily="18" charset="0"/>
              </a:rPr>
              <a:t>si dans </a:t>
            </a:r>
            <a:r>
              <a:rPr lang="fr-FR" sz="2400" b="1" dirty="0">
                <a:latin typeface="Times New Roman" panose="02020603050405020304" pitchFamily="18" charset="0"/>
                <a:cs typeface="Times New Roman" panose="02020603050405020304" pitchFamily="18" charset="0"/>
              </a:rPr>
              <a:t>100 %</a:t>
            </a:r>
            <a:r>
              <a:rPr lang="fr-FR" sz="2400" dirty="0">
                <a:latin typeface="Times New Roman" panose="02020603050405020304" pitchFamily="18" charset="0"/>
                <a:cs typeface="Times New Roman" panose="02020603050405020304" pitchFamily="18" charset="0"/>
              </a:rPr>
              <a:t> des cas, les nœuds entrent dans une catégorie spécifique du champ cible. En fait, la méthode utilise le partitionnement récursif pour diviser la formation enregistre en segments en </a:t>
            </a:r>
            <a:r>
              <a:rPr lang="fr-FR" sz="2400" b="1" dirty="0">
                <a:latin typeface="Times New Roman" panose="02020603050405020304" pitchFamily="18" charset="0"/>
                <a:cs typeface="Times New Roman" panose="02020603050405020304" pitchFamily="18" charset="0"/>
              </a:rPr>
              <a:t>minimisant l'impureté </a:t>
            </a:r>
            <a:r>
              <a:rPr lang="fr-FR" sz="2400" dirty="0">
                <a:latin typeface="Times New Roman" panose="02020603050405020304" pitchFamily="18" charset="0"/>
                <a:cs typeface="Times New Roman" panose="02020603050405020304" pitchFamily="18" charset="0"/>
              </a:rPr>
              <a:t>à chaque étape.</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4307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E918-6858-EE4F-89E0-65B82AFD0326}"/>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42B671B1-17F4-B143-A859-2FD2DFBC5439}"/>
              </a:ext>
            </a:extLst>
          </p:cNvPr>
          <p:cNvSpPr>
            <a:spLocks noGrp="1"/>
          </p:cNvSpPr>
          <p:nvPr>
            <p:ph idx="1"/>
          </p:nvPr>
        </p:nvSpPr>
        <p:spPr/>
        <p:txBody>
          <a:bodyPr>
            <a:normAutofit/>
          </a:bodyPr>
          <a:lstStyle/>
          <a:p>
            <a:pPr marL="0" indent="0" algn="just">
              <a:buNone/>
            </a:pPr>
            <a:r>
              <a:rPr lang="en-GB" sz="2400" dirty="0">
                <a:latin typeface="Times" pitchFamily="2" charset="0"/>
              </a:rPr>
              <a:t>As you might notice, the choice of attribute to split data is very important and it is all about purity of the leaves after the split. </a:t>
            </a:r>
            <a:r>
              <a:rPr lang="en-GB" sz="2400" b="1" dirty="0">
                <a:latin typeface="Times" pitchFamily="2" charset="0"/>
              </a:rPr>
              <a:t>A node in the tree is considered pure if in 100 percent of the cases</a:t>
            </a:r>
            <a:r>
              <a:rPr lang="en-GB" sz="2400" dirty="0">
                <a:latin typeface="Times" pitchFamily="2" charset="0"/>
              </a:rPr>
              <a:t>, the nodes fall into a specific category of the target field. In fact, the method uses recursive partitioning to split the training records into segments by minimizing the impurity at each step. Impurity of nodes is calculate</a:t>
            </a:r>
            <a:endParaRPr lang="en-NG" sz="2400" dirty="0">
              <a:latin typeface="Times" pitchFamily="2" charset="0"/>
            </a:endParaRPr>
          </a:p>
        </p:txBody>
      </p:sp>
    </p:spTree>
    <p:extLst>
      <p:ext uri="{BB962C8B-B14F-4D97-AF65-F5344CB8AC3E}">
        <p14:creationId xmlns:p14="http://schemas.microsoft.com/office/powerpoint/2010/main" val="291091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3ED0-CE49-5549-8B18-86A2FA2D8EBD}"/>
              </a:ext>
            </a:extLst>
          </p:cNvPr>
          <p:cNvSpPr>
            <a:spLocks noGrp="1"/>
          </p:cNvSpPr>
          <p:nvPr>
            <p:ph type="title"/>
          </p:nvPr>
        </p:nvSpPr>
        <p:spPr>
          <a:xfrm>
            <a:off x="838200" y="365126"/>
            <a:ext cx="10515600" cy="812034"/>
          </a:xfrm>
        </p:spPr>
        <p:txBody>
          <a:bodyPr/>
          <a:lstStyle/>
          <a:p>
            <a:r>
              <a:rPr lang="en-NG" dirty="0"/>
              <a:t>Entropy</a:t>
            </a:r>
          </a:p>
        </p:txBody>
      </p:sp>
      <p:sp>
        <p:nvSpPr>
          <p:cNvPr id="3" name="Content Placeholder 2">
            <a:extLst>
              <a:ext uri="{FF2B5EF4-FFF2-40B4-BE49-F238E27FC236}">
                <a16:creationId xmlns:a16="http://schemas.microsoft.com/office/drawing/2014/main" id="{5B0972BF-F9A6-6A47-B0FA-8CDBCD5A0691}"/>
              </a:ext>
            </a:extLst>
          </p:cNvPr>
          <p:cNvSpPr>
            <a:spLocks noGrp="1"/>
          </p:cNvSpPr>
          <p:nvPr>
            <p:ph idx="1"/>
          </p:nvPr>
        </p:nvSpPr>
        <p:spPr>
          <a:xfrm>
            <a:off x="838199" y="1244338"/>
            <a:ext cx="10838793" cy="5513814"/>
          </a:xfrm>
        </p:spPr>
        <p:txBody>
          <a:bodyPr>
            <a:normAutofit/>
          </a:bodyPr>
          <a:lstStyle/>
          <a:p>
            <a:pPr marL="0" indent="0" algn="just">
              <a:lnSpc>
                <a:spcPct val="150000"/>
              </a:lnSpc>
              <a:buNone/>
            </a:pPr>
            <a:r>
              <a:rPr lang="fr-FR" sz="2000" dirty="0">
                <a:latin typeface="Times New Roman" panose="02020603050405020304" pitchFamily="18" charset="0"/>
                <a:cs typeface="Times New Roman" panose="02020603050405020304" pitchFamily="18" charset="0"/>
              </a:rPr>
              <a:t>L'impureté des nœuds est calculée par l'entropie des données dans le nœud. Alors, qu'est-ce que l'entropie ? </a:t>
            </a:r>
            <a:r>
              <a:rPr lang="fr-FR" sz="2000" b="1" dirty="0">
                <a:solidFill>
                  <a:schemeClr val="accent2"/>
                </a:solidFill>
                <a:latin typeface="Times New Roman" panose="02020603050405020304" pitchFamily="18" charset="0"/>
                <a:cs typeface="Times New Roman" panose="02020603050405020304" pitchFamily="18" charset="0"/>
              </a:rPr>
              <a:t>L'entropie est la quantité de désordre de l'information ou la quantité d'aléatoire dans les données. L'entropie dans le nœud dépend de combien de données aléatoires se trouvent dans ce nœud et sont calculées pour chaque nœud.</a:t>
            </a:r>
          </a:p>
          <a:p>
            <a:pPr marL="0" indent="0" algn="just">
              <a:lnSpc>
                <a:spcPct val="150000"/>
              </a:lnSpc>
              <a:buNone/>
            </a:pPr>
            <a:endParaRPr lang="fr-FR" sz="2000" b="1" dirty="0">
              <a:solidFill>
                <a:schemeClr val="accent2"/>
              </a:solidFill>
              <a:latin typeface="Times New Roman" panose="02020603050405020304" pitchFamily="18" charset="0"/>
              <a:cs typeface="Times New Roman" panose="02020603050405020304" pitchFamily="18" charset="0"/>
            </a:endParaRPr>
          </a:p>
          <a:p>
            <a:pPr marL="0" indent="0" algn="just">
              <a:lnSpc>
                <a:spcPct val="150000"/>
              </a:lnSpc>
              <a:buNone/>
            </a:pPr>
            <a:r>
              <a:rPr lang="fr-FR" sz="2000" dirty="0">
                <a:latin typeface="Times New Roman" panose="02020603050405020304" pitchFamily="18" charset="0"/>
                <a:cs typeface="Times New Roman" panose="02020603050405020304" pitchFamily="18" charset="0"/>
              </a:rPr>
              <a:t>Dans les arbres de décision, nous recherchons les arbres qui ont la plus petite entropie dans leurs nœuds. L'entropie est utilisée pour calculer l'homogénéité des échantillons dans ce nœud. </a:t>
            </a:r>
            <a:r>
              <a:rPr lang="fr-FR" sz="2000" b="1" dirty="0">
                <a:latin typeface="Times New Roman" panose="02020603050405020304" pitchFamily="18" charset="0"/>
                <a:cs typeface="Times New Roman" panose="02020603050405020304" pitchFamily="18" charset="0"/>
              </a:rPr>
              <a:t>Si les échantillons sont parfaitement homogènes</a:t>
            </a:r>
            <a:r>
              <a:rPr lang="fr-FR" sz="2000" dirty="0">
                <a:latin typeface="Times New Roman" panose="02020603050405020304" pitchFamily="18" charset="0"/>
                <a:cs typeface="Times New Roman" panose="02020603050405020304" pitchFamily="18" charset="0"/>
              </a:rPr>
              <a:t>, </a:t>
            </a:r>
            <a:r>
              <a:rPr lang="fr-FR" sz="2000" b="1" dirty="0">
                <a:solidFill>
                  <a:srgbClr val="FF0000"/>
                </a:solidFill>
                <a:latin typeface="Times New Roman" panose="02020603050405020304" pitchFamily="18" charset="0"/>
                <a:cs typeface="Times New Roman" panose="02020603050405020304" pitchFamily="18" charset="0"/>
              </a:rPr>
              <a:t>l'entropie est égal a </a:t>
            </a:r>
            <a:r>
              <a:rPr lang="fr-FR" sz="2000" b="1" dirty="0" err="1">
                <a:solidFill>
                  <a:srgbClr val="FF0000"/>
                </a:solidFill>
                <a:latin typeface="Times New Roman" panose="02020603050405020304" pitchFamily="18" charset="0"/>
                <a:cs typeface="Times New Roman" panose="02020603050405020304" pitchFamily="18" charset="0"/>
              </a:rPr>
              <a:t>zero</a:t>
            </a:r>
            <a:r>
              <a:rPr lang="fr-FR" sz="2000" b="1" dirty="0">
                <a:solidFill>
                  <a:srgbClr val="FF0000"/>
                </a:solidFill>
                <a:latin typeface="Times New Roman" panose="02020603050405020304" pitchFamily="18" charset="0"/>
                <a:cs typeface="Times New Roman" panose="02020603050405020304" pitchFamily="18" charset="0"/>
              </a:rPr>
              <a:t>(0) </a:t>
            </a:r>
            <a:r>
              <a:rPr lang="fr-FR" sz="2000" dirty="0">
                <a:latin typeface="Times New Roman" panose="02020603050405020304" pitchFamily="18" charset="0"/>
                <a:cs typeface="Times New Roman" panose="02020603050405020304" pitchFamily="18" charset="0"/>
              </a:rPr>
              <a:t>et si les échantillons sont également divisés, elle a une entropie de un. Cela signifie que si toutes les données d'un nœud sont soit le médicament A, soit le médicament B, alors l'entropie est nulle, mais si la moitié des données sont le médicament A et l'autre moitié sont B, alors l'entropie est de un.</a:t>
            </a:r>
            <a:endParaRPr lang="en-NG"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6557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6FEACD-4317-B041-9F01-D43D8225F4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2818" y="3692708"/>
            <a:ext cx="4830716" cy="2844936"/>
          </a:xfrm>
          <a:prstGeom prst="rect">
            <a:avLst/>
          </a:prstGeom>
        </p:spPr>
      </p:pic>
      <p:sp>
        <p:nvSpPr>
          <p:cNvPr id="5" name="Rectangle 4">
            <a:extLst>
              <a:ext uri="{FF2B5EF4-FFF2-40B4-BE49-F238E27FC236}">
                <a16:creationId xmlns:a16="http://schemas.microsoft.com/office/drawing/2014/main" id="{BD71B70B-6A7F-A744-9041-F14F757A8CD4}"/>
              </a:ext>
            </a:extLst>
          </p:cNvPr>
          <p:cNvSpPr/>
          <p:nvPr/>
        </p:nvSpPr>
        <p:spPr>
          <a:xfrm>
            <a:off x="346841" y="358306"/>
            <a:ext cx="11204028" cy="2806987"/>
          </a:xfrm>
          <a:prstGeom prst="rect">
            <a:avLst/>
          </a:prstGeom>
        </p:spPr>
        <p:txBody>
          <a:bodyPr wrap="square">
            <a:spAutoFit/>
          </a:bodyPr>
          <a:lstStyle/>
          <a:p>
            <a:pPr algn="just">
              <a:lnSpc>
                <a:spcPct val="150000"/>
              </a:lnSpc>
            </a:pPr>
            <a:r>
              <a:rPr lang="fr-FR" sz="2000" dirty="0">
                <a:latin typeface="Times New Roman" panose="02020603050405020304" pitchFamily="18" charset="0"/>
                <a:cs typeface="Times New Roman" panose="02020603050405020304" pitchFamily="18" charset="0"/>
              </a:rPr>
              <a:t>Dans les arbres de décision, nous recherchons les arbres qui ont la plus petite entropie dans leurs nœuds. </a:t>
            </a:r>
            <a:r>
              <a:rPr lang="fr-FR" sz="2000" b="1" dirty="0">
                <a:solidFill>
                  <a:srgbClr val="FF0000"/>
                </a:solidFill>
                <a:latin typeface="Times New Roman" panose="02020603050405020304" pitchFamily="18" charset="0"/>
                <a:cs typeface="Times New Roman" panose="02020603050405020304" pitchFamily="18" charset="0"/>
              </a:rPr>
              <a:t>L'entropie est utilisée pour calculer l'homogénéité des échantillons dans ce nœud</a:t>
            </a:r>
            <a:r>
              <a:rPr lang="fr-FR" sz="2000" dirty="0">
                <a:latin typeface="Times New Roman" panose="02020603050405020304" pitchFamily="18" charset="0"/>
                <a:cs typeface="Times New Roman" panose="02020603050405020304" pitchFamily="18" charset="0"/>
              </a:rPr>
              <a:t>. Si les échantillons sont parfaitement homogènes, l'entropie est </a:t>
            </a:r>
            <a:r>
              <a:rPr lang="fr-FR" sz="2000" b="1" dirty="0" err="1">
                <a:solidFill>
                  <a:srgbClr val="FF0000"/>
                </a:solidFill>
                <a:latin typeface="Times New Roman" panose="02020603050405020304" pitchFamily="18" charset="0"/>
                <a:cs typeface="Times New Roman" panose="02020603050405020304" pitchFamily="18" charset="0"/>
              </a:rPr>
              <a:t>zero</a:t>
            </a:r>
            <a:r>
              <a:rPr lang="fr-FR" sz="2000" b="1" dirty="0">
                <a:solidFill>
                  <a:srgbClr val="FF0000"/>
                </a:solidFill>
                <a:latin typeface="Times New Roman" panose="02020603050405020304" pitchFamily="18" charset="0"/>
                <a:cs typeface="Times New Roman" panose="02020603050405020304" pitchFamily="18" charset="0"/>
              </a:rPr>
              <a:t>(0)</a:t>
            </a:r>
            <a:r>
              <a:rPr lang="fr-FR" sz="2000" dirty="0">
                <a:latin typeface="Times New Roman" panose="02020603050405020304" pitchFamily="18" charset="0"/>
                <a:cs typeface="Times New Roman" panose="02020603050405020304" pitchFamily="18" charset="0"/>
              </a:rPr>
              <a:t> et si les échantillons sont également divisés, elle a une entropie de</a:t>
            </a:r>
            <a:r>
              <a:rPr lang="fr-FR" sz="2000" b="1" dirty="0">
                <a:solidFill>
                  <a:srgbClr val="FF0000"/>
                </a:solidFill>
                <a:latin typeface="Times New Roman" panose="02020603050405020304" pitchFamily="18" charset="0"/>
                <a:cs typeface="Times New Roman" panose="02020603050405020304" pitchFamily="18" charset="0"/>
              </a:rPr>
              <a:t> un(1)</a:t>
            </a:r>
            <a:r>
              <a:rPr lang="fr-FR" sz="2000" dirty="0">
                <a:latin typeface="Times New Roman" panose="02020603050405020304" pitchFamily="18" charset="0"/>
                <a:cs typeface="Times New Roman" panose="02020603050405020304" pitchFamily="18" charset="0"/>
              </a:rPr>
              <a:t>. Cela signifie que si toutes les données d'un nœud sont soit le médicament A, soit le médicament B, alors l'entropie est nulle(l’entropie=0), mais si la moitié des données sont le médicament A et l'autre moitié sont B, alors l'entropie est de un.</a:t>
            </a:r>
            <a:endParaRPr lang="en-NG"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FB1EF9A-950F-3A4C-A93F-0AEAE5BA0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533" y="3730657"/>
            <a:ext cx="5520408" cy="2806987"/>
          </a:xfrm>
          <a:prstGeom prst="rect">
            <a:avLst/>
          </a:prstGeom>
        </p:spPr>
      </p:pic>
    </p:spTree>
    <p:extLst>
      <p:ext uri="{BB962C8B-B14F-4D97-AF65-F5344CB8AC3E}">
        <p14:creationId xmlns:p14="http://schemas.microsoft.com/office/powerpoint/2010/main" val="3086418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EA9F-2065-0742-B165-002EA53C280C}"/>
              </a:ext>
            </a:extLst>
          </p:cNvPr>
          <p:cNvSpPr>
            <a:spLocks noGrp="1"/>
          </p:cNvSpPr>
          <p:nvPr>
            <p:ph type="title"/>
          </p:nvPr>
        </p:nvSpPr>
        <p:spPr>
          <a:xfrm>
            <a:off x="449318" y="-223454"/>
            <a:ext cx="10515600" cy="1325563"/>
          </a:xfrm>
        </p:spPr>
        <p:txBody>
          <a:bodyPr/>
          <a:lstStyle/>
          <a:p>
            <a:endParaRPr lang="en-NG" dirty="0"/>
          </a:p>
        </p:txBody>
      </p:sp>
      <p:sp>
        <p:nvSpPr>
          <p:cNvPr id="3" name="Content Placeholder 2">
            <a:extLst>
              <a:ext uri="{FF2B5EF4-FFF2-40B4-BE49-F238E27FC236}">
                <a16:creationId xmlns:a16="http://schemas.microsoft.com/office/drawing/2014/main" id="{6541E42C-39CA-CA47-95CC-C7F6A7B57A3B}"/>
              </a:ext>
            </a:extLst>
          </p:cNvPr>
          <p:cNvSpPr>
            <a:spLocks noGrp="1"/>
          </p:cNvSpPr>
          <p:nvPr>
            <p:ph idx="1"/>
          </p:nvPr>
        </p:nvSpPr>
        <p:spPr>
          <a:xfrm>
            <a:off x="838200" y="1102109"/>
            <a:ext cx="10515600" cy="5074854"/>
          </a:xfrm>
        </p:spPr>
        <p:txBody>
          <a:bodyPr>
            <a:noAutofit/>
          </a:bodyPr>
          <a:lstStyle/>
          <a:p>
            <a:pPr marL="0" indent="0" algn="just">
              <a:lnSpc>
                <a:spcPct val="150000"/>
              </a:lnSpc>
              <a:buNone/>
            </a:pPr>
            <a:r>
              <a:rPr lang="en-GB" sz="2400" dirty="0">
                <a:latin typeface="Times New Roman" panose="02020603050405020304" pitchFamily="18" charset="0"/>
                <a:cs typeface="Times New Roman" panose="02020603050405020304" pitchFamily="18" charset="0"/>
              </a:rPr>
              <a:t>Impurity of nodes is calculated by entropy of data in the node. So, what is entropy? Entropy is the amount of information disorder or the amount of randomness in the data. The entropy in the node depends on how much random data is in that node and is calculated for each node.</a:t>
            </a:r>
          </a:p>
          <a:p>
            <a:pPr marL="0" indent="0" algn="just">
              <a:lnSpc>
                <a:spcPct val="150000"/>
              </a:lnSpc>
              <a:buNone/>
            </a:pPr>
            <a:r>
              <a:rPr lang="en-GB" sz="2400" dirty="0">
                <a:latin typeface="Times New Roman" panose="02020603050405020304" pitchFamily="18" charset="0"/>
                <a:cs typeface="Times New Roman" panose="02020603050405020304" pitchFamily="18" charset="0"/>
              </a:rPr>
              <a:t>In decision trees, we're looking for trees that have the smallest entropy in their nodes. The entropy is used to calculate the homogeneity of the samples in that node. If the samples are completely homogeneous, the entropy is zero and if the samples are equally divided it has an entropy of one. This means if all the data in a node are either drug A or drug B, then the entropy is zero, but if half of the data are drug A and other half are B then the entropy is one.</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1470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340E5-906C-5448-ADC4-1CE0900DE814}"/>
              </a:ext>
            </a:extLst>
          </p:cNvPr>
          <p:cNvSpPr>
            <a:spLocks noGrp="1"/>
          </p:cNvSpPr>
          <p:nvPr>
            <p:ph type="title"/>
          </p:nvPr>
        </p:nvSpPr>
        <p:spPr/>
        <p:txBody>
          <a:bodyPr>
            <a:normAutofit/>
          </a:bodyPr>
          <a:lstStyle/>
          <a:p>
            <a:r>
              <a:rPr lang="en-NG" sz="3600" dirty="0">
                <a:latin typeface="Times New Roman" panose="02020603050405020304" pitchFamily="18" charset="0"/>
                <a:cs typeface="Times New Roman" panose="02020603050405020304" pitchFamily="18" charset="0"/>
              </a:rPr>
              <a:t>Example: Calculate the Entropy of the dataset before spliting it</a:t>
            </a:r>
          </a:p>
        </p:txBody>
      </p:sp>
      <p:pic>
        <p:nvPicPr>
          <p:cNvPr id="5" name="Content Placeholder 4">
            <a:extLst>
              <a:ext uri="{FF2B5EF4-FFF2-40B4-BE49-F238E27FC236}">
                <a16:creationId xmlns:a16="http://schemas.microsoft.com/office/drawing/2014/main" id="{0F62D8E6-D8A3-4643-B3E7-63C90E477A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55015"/>
            <a:ext cx="10515600" cy="4092557"/>
          </a:xfrm>
        </p:spPr>
      </p:pic>
      <p:sp>
        <p:nvSpPr>
          <p:cNvPr id="6" name="TextBox 5">
            <a:extLst>
              <a:ext uri="{FF2B5EF4-FFF2-40B4-BE49-F238E27FC236}">
                <a16:creationId xmlns:a16="http://schemas.microsoft.com/office/drawing/2014/main" id="{4AB0D536-B3C1-D244-A398-6AFB98A94C5C}"/>
              </a:ext>
            </a:extLst>
          </p:cNvPr>
          <p:cNvSpPr txBox="1"/>
          <p:nvPr/>
        </p:nvSpPr>
        <p:spPr>
          <a:xfrm>
            <a:off x="8169166" y="4109544"/>
            <a:ext cx="3602420" cy="2308324"/>
          </a:xfrm>
          <a:prstGeom prst="rect">
            <a:avLst/>
          </a:prstGeom>
          <a:noFill/>
        </p:spPr>
        <p:txBody>
          <a:bodyPr wrap="square" rtlCol="0">
            <a:spAutoFit/>
          </a:bodyPr>
          <a:lstStyle/>
          <a:p>
            <a:r>
              <a:rPr lang="en-GB" dirty="0" err="1"/>
              <a:t>calculer</a:t>
            </a:r>
            <a:r>
              <a:rPr lang="en-GB" dirty="0"/>
              <a:t> </a:t>
            </a:r>
            <a:r>
              <a:rPr lang="en-GB" dirty="0" err="1"/>
              <a:t>l'impureté</a:t>
            </a:r>
            <a:r>
              <a:rPr lang="en-GB" dirty="0"/>
              <a:t> de </a:t>
            </a:r>
            <a:r>
              <a:rPr lang="en-GB" dirty="0" err="1"/>
              <a:t>l'attribut</a:t>
            </a:r>
            <a:r>
              <a:rPr lang="en-GB" dirty="0"/>
              <a:t> </a:t>
            </a:r>
            <a:r>
              <a:rPr lang="en-GB" dirty="0" err="1"/>
              <a:t>cible</a:t>
            </a:r>
            <a:r>
              <a:rPr lang="en-GB" dirty="0"/>
              <a:t> </a:t>
            </a:r>
            <a:r>
              <a:rPr lang="en-GB" dirty="0" err="1"/>
              <a:t>avant</a:t>
            </a:r>
            <a:r>
              <a:rPr lang="en-GB" dirty="0"/>
              <a:t> de le </a:t>
            </a:r>
            <a:r>
              <a:rPr lang="en-GB" dirty="0" err="1"/>
              <a:t>diviser</a:t>
            </a:r>
            <a:r>
              <a:rPr lang="en-GB" dirty="0"/>
              <a:t>. Dans </a:t>
            </a:r>
            <a:r>
              <a:rPr lang="en-GB" dirty="0" err="1"/>
              <a:t>ce</a:t>
            </a:r>
            <a:r>
              <a:rPr lang="en-GB" dirty="0"/>
              <a:t> </a:t>
            </a:r>
            <a:r>
              <a:rPr lang="en-GB" dirty="0" err="1"/>
              <a:t>cas</a:t>
            </a:r>
            <a:r>
              <a:rPr lang="en-GB" dirty="0"/>
              <a:t>, il </a:t>
            </a:r>
            <a:r>
              <a:rPr lang="en-GB" dirty="0" err="1"/>
              <a:t>est</a:t>
            </a:r>
            <a:r>
              <a:rPr lang="en-GB" dirty="0"/>
              <a:t> de </a:t>
            </a:r>
            <a:r>
              <a:rPr lang="en-GB" b="1" dirty="0"/>
              <a:t>0,94.</a:t>
            </a:r>
          </a:p>
          <a:p>
            <a:endParaRPr lang="en-GB" b="1" dirty="0"/>
          </a:p>
          <a:p>
            <a:endParaRPr lang="en-GB" b="1" dirty="0"/>
          </a:p>
          <a:p>
            <a:r>
              <a:rPr lang="en-GB" dirty="0"/>
              <a:t>calculate the impurity of the target attribute before splitting it.</a:t>
            </a:r>
          </a:p>
          <a:p>
            <a:r>
              <a:rPr lang="en-GB" dirty="0"/>
              <a:t>In this case, it is 0.94.</a:t>
            </a:r>
            <a:endParaRPr lang="en-NG" dirty="0"/>
          </a:p>
        </p:txBody>
      </p:sp>
    </p:spTree>
    <p:extLst>
      <p:ext uri="{BB962C8B-B14F-4D97-AF65-F5344CB8AC3E}">
        <p14:creationId xmlns:p14="http://schemas.microsoft.com/office/powerpoint/2010/main" val="356304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70A4-4214-E34B-B58D-AA70C0720403}"/>
              </a:ext>
            </a:extLst>
          </p:cNvPr>
          <p:cNvSpPr>
            <a:spLocks noGrp="1"/>
          </p:cNvSpPr>
          <p:nvPr>
            <p:ph type="title"/>
          </p:nvPr>
        </p:nvSpPr>
        <p:spPr>
          <a:xfrm>
            <a:off x="838200" y="-107840"/>
            <a:ext cx="10515600" cy="1325563"/>
          </a:xfrm>
        </p:spPr>
        <p:txBody>
          <a:bodyPr>
            <a:normAutofit/>
          </a:bodyPr>
          <a:lstStyle/>
          <a:p>
            <a:r>
              <a:rPr lang="en-NG" sz="3600" dirty="0">
                <a:latin typeface="Times New Roman" panose="02020603050405020304" pitchFamily="18" charset="0"/>
                <a:cs typeface="Times New Roman" panose="02020603050405020304" pitchFamily="18" charset="0"/>
              </a:rPr>
              <a:t>Calculate the Entropy of the dataset after spliting it</a:t>
            </a:r>
            <a:endParaRPr lang="en-NG" sz="3600" dirty="0"/>
          </a:p>
        </p:txBody>
      </p:sp>
      <p:pic>
        <p:nvPicPr>
          <p:cNvPr id="5" name="Content Placeholder 4">
            <a:extLst>
              <a:ext uri="{FF2B5EF4-FFF2-40B4-BE49-F238E27FC236}">
                <a16:creationId xmlns:a16="http://schemas.microsoft.com/office/drawing/2014/main" id="{5B6B0966-5297-5843-A058-287DB2303C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129325"/>
            <a:ext cx="10515600" cy="3894116"/>
          </a:xfrm>
        </p:spPr>
      </p:pic>
      <p:sp>
        <p:nvSpPr>
          <p:cNvPr id="6" name="TextBox 5">
            <a:extLst>
              <a:ext uri="{FF2B5EF4-FFF2-40B4-BE49-F238E27FC236}">
                <a16:creationId xmlns:a16="http://schemas.microsoft.com/office/drawing/2014/main" id="{70DD12CE-2EFA-0447-988D-DE79C1282A21}"/>
              </a:ext>
            </a:extLst>
          </p:cNvPr>
          <p:cNvSpPr txBox="1"/>
          <p:nvPr/>
        </p:nvSpPr>
        <p:spPr>
          <a:xfrm>
            <a:off x="838200" y="5060277"/>
            <a:ext cx="10174013" cy="1846659"/>
          </a:xfrm>
          <a:prstGeom prst="rect">
            <a:avLst/>
          </a:prstGeom>
          <a:noFill/>
        </p:spPr>
        <p:txBody>
          <a:bodyPr wrap="square" rtlCol="0">
            <a:spAutoFit/>
          </a:bodyPr>
          <a:lstStyle/>
          <a:p>
            <a:pPr algn="just"/>
            <a:r>
              <a:rPr lang="en-GB" sz="1600" dirty="0" err="1">
                <a:latin typeface="Times New Roman" panose="02020603050405020304" pitchFamily="18" charset="0"/>
                <a:cs typeface="Times New Roman" panose="02020603050405020304" pitchFamily="18" charset="0"/>
              </a:rPr>
              <a:t>Maintenant</a:t>
            </a:r>
            <a:r>
              <a:rPr lang="en-GB" sz="1600" dirty="0">
                <a:latin typeface="Times New Roman" panose="02020603050405020304" pitchFamily="18" charset="0"/>
                <a:cs typeface="Times New Roman" panose="02020603050405020304" pitchFamily="18" charset="0"/>
              </a:rPr>
              <a:t>, nous </a:t>
            </a:r>
            <a:r>
              <a:rPr lang="en-GB" sz="1600" dirty="0" err="1">
                <a:latin typeface="Times New Roman" panose="02020603050405020304" pitchFamily="18" charset="0"/>
                <a:cs typeface="Times New Roman" panose="02020603050405020304" pitchFamily="18" charset="0"/>
              </a:rPr>
              <a:t>pouvons</a:t>
            </a:r>
            <a:r>
              <a:rPr lang="en-GB" sz="1600" dirty="0">
                <a:latin typeface="Times New Roman" panose="02020603050405020304" pitchFamily="18" charset="0"/>
                <a:cs typeface="Times New Roman" panose="02020603050405020304" pitchFamily="18" charset="0"/>
              </a:rPr>
              <a:t> tester </a:t>
            </a:r>
            <a:r>
              <a:rPr lang="en-GB" sz="1600" dirty="0" err="1">
                <a:latin typeface="Times New Roman" panose="02020603050405020304" pitchFamily="18" charset="0"/>
                <a:cs typeface="Times New Roman" panose="02020603050405020304" pitchFamily="18" charset="0"/>
              </a:rPr>
              <a:t>différents</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attributs</a:t>
            </a:r>
            <a:r>
              <a:rPr lang="en-GB" sz="1600" dirty="0">
                <a:latin typeface="Times New Roman" panose="02020603050405020304" pitchFamily="18" charset="0"/>
                <a:cs typeface="Times New Roman" panose="02020603050405020304" pitchFamily="18" charset="0"/>
              </a:rPr>
              <a:t> pour </a:t>
            </a:r>
            <a:r>
              <a:rPr lang="en-GB" sz="1600" dirty="0" err="1">
                <a:latin typeface="Times New Roman" panose="02020603050405020304" pitchFamily="18" charset="0"/>
                <a:cs typeface="Times New Roman" panose="02020603050405020304" pitchFamily="18" charset="0"/>
              </a:rPr>
              <a:t>trouver</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celui</a:t>
            </a:r>
            <a:r>
              <a:rPr lang="en-GB" sz="1600" dirty="0">
                <a:latin typeface="Times New Roman" panose="02020603050405020304" pitchFamily="18" charset="0"/>
                <a:cs typeface="Times New Roman" panose="02020603050405020304" pitchFamily="18" charset="0"/>
              </a:rPr>
              <a:t> avec le plus de </a:t>
            </a:r>
            <a:r>
              <a:rPr lang="en-GB" sz="1600" dirty="0" err="1">
                <a:latin typeface="Times New Roman" panose="02020603050405020304" pitchFamily="18" charset="0"/>
                <a:cs typeface="Times New Roman" panose="02020603050405020304" pitchFamily="18" charset="0"/>
              </a:rPr>
              <a:t>prédictivité</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ce</a:t>
            </a:r>
            <a:r>
              <a:rPr lang="en-GB" sz="1600" dirty="0">
                <a:latin typeface="Times New Roman" panose="02020603050405020304" pitchFamily="18" charset="0"/>
                <a:cs typeface="Times New Roman" panose="02020603050405020304" pitchFamily="18" charset="0"/>
              </a:rPr>
              <a:t> qui se </a:t>
            </a:r>
            <a:r>
              <a:rPr lang="en-GB" sz="1600" dirty="0" err="1">
                <a:latin typeface="Times New Roman" panose="02020603050405020304" pitchFamily="18" charset="0"/>
                <a:cs typeface="Times New Roman" panose="02020603050405020304" pitchFamily="18" charset="0"/>
              </a:rPr>
              <a:t>traduit</a:t>
            </a:r>
            <a:r>
              <a:rPr lang="en-GB" sz="1600" dirty="0">
                <a:latin typeface="Times New Roman" panose="02020603050405020304" pitchFamily="18" charset="0"/>
                <a:cs typeface="Times New Roman" panose="02020603050405020304" pitchFamily="18" charset="0"/>
              </a:rPr>
              <a:t> par deux branches plus </a:t>
            </a:r>
            <a:r>
              <a:rPr lang="en-GB" sz="1600" dirty="0" err="1">
                <a:latin typeface="Times New Roman" panose="02020603050405020304" pitchFamily="18" charset="0"/>
                <a:cs typeface="Times New Roman" panose="02020603050405020304" pitchFamily="18" charset="0"/>
              </a:rPr>
              <a:t>pures</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Commençons</a:t>
            </a:r>
            <a:r>
              <a:rPr lang="en-GB" sz="1600" dirty="0">
                <a:latin typeface="Times New Roman" panose="02020603050405020304" pitchFamily="18" charset="0"/>
                <a:cs typeface="Times New Roman" panose="02020603050405020304" pitchFamily="18" charset="0"/>
              </a:rPr>
              <a:t> par </a:t>
            </a:r>
            <a:r>
              <a:rPr lang="en-GB" sz="1600" dirty="0" err="1">
                <a:latin typeface="Times New Roman" panose="02020603050405020304" pitchFamily="18" charset="0"/>
                <a:cs typeface="Times New Roman" panose="02020603050405020304" pitchFamily="18" charset="0"/>
              </a:rPr>
              <a:t>sélectionner</a:t>
            </a:r>
            <a:r>
              <a:rPr lang="en-GB" sz="1600" dirty="0">
                <a:latin typeface="Times New Roman" panose="02020603050405020304" pitchFamily="18" charset="0"/>
                <a:cs typeface="Times New Roman" panose="02020603050405020304" pitchFamily="18" charset="0"/>
              </a:rPr>
              <a:t> le </a:t>
            </a:r>
            <a:r>
              <a:rPr lang="en-GB" sz="1600" b="1" dirty="0" err="1">
                <a:latin typeface="Times New Roman" panose="02020603050405020304" pitchFamily="18" charset="0"/>
                <a:cs typeface="Times New Roman" panose="02020603050405020304" pitchFamily="18" charset="0"/>
              </a:rPr>
              <a:t>cholestérol</a:t>
            </a:r>
            <a:r>
              <a:rPr lang="en-GB" sz="1600" dirty="0">
                <a:latin typeface="Times New Roman" panose="02020603050405020304" pitchFamily="18" charset="0"/>
                <a:cs typeface="Times New Roman" panose="02020603050405020304" pitchFamily="18" charset="0"/>
              </a:rPr>
              <a:t> du patient et </a:t>
            </a:r>
            <a:r>
              <a:rPr lang="en-GB" sz="1600" dirty="0" err="1">
                <a:latin typeface="Times New Roman" panose="02020603050405020304" pitchFamily="18" charset="0"/>
                <a:cs typeface="Times New Roman" panose="02020603050405020304" pitchFamily="18" charset="0"/>
              </a:rPr>
              <a:t>voyons</a:t>
            </a:r>
            <a:r>
              <a:rPr lang="en-GB" sz="1600" dirty="0">
                <a:latin typeface="Times New Roman" panose="02020603050405020304" pitchFamily="18" charset="0"/>
                <a:cs typeface="Times New Roman" panose="02020603050405020304" pitchFamily="18" charset="0"/>
              </a:rPr>
              <a:t> comment les </a:t>
            </a:r>
            <a:r>
              <a:rPr lang="en-GB" sz="1600" dirty="0" err="1">
                <a:latin typeface="Times New Roman" panose="02020603050405020304" pitchFamily="18" charset="0"/>
                <a:cs typeface="Times New Roman" panose="02020603050405020304" pitchFamily="18" charset="0"/>
              </a:rPr>
              <a:t>données</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sont</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divisées</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en</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fonction</a:t>
            </a:r>
            <a:r>
              <a:rPr lang="en-GB" sz="1600" dirty="0">
                <a:latin typeface="Times New Roman" panose="02020603050405020304" pitchFamily="18" charset="0"/>
                <a:cs typeface="Times New Roman" panose="02020603050405020304" pitchFamily="18" charset="0"/>
              </a:rPr>
              <a:t> de </a:t>
            </a:r>
            <a:r>
              <a:rPr lang="en-GB" sz="1600" dirty="0" err="1">
                <a:latin typeface="Times New Roman" panose="02020603050405020304" pitchFamily="18" charset="0"/>
                <a:cs typeface="Times New Roman" panose="02020603050405020304" pitchFamily="18" charset="0"/>
              </a:rPr>
              <a:t>ses</a:t>
            </a:r>
            <a:r>
              <a:rPr lang="en-GB" sz="1600" dirty="0">
                <a:latin typeface="Times New Roman" panose="02020603050405020304" pitchFamily="18" charset="0"/>
                <a:cs typeface="Times New Roman" panose="02020603050405020304" pitchFamily="18" charset="0"/>
              </a:rPr>
              <a:t> </a:t>
            </a:r>
            <a:r>
              <a:rPr lang="en-GB" sz="1600" dirty="0" err="1">
                <a:latin typeface="Times New Roman" panose="02020603050405020304" pitchFamily="18" charset="0"/>
                <a:cs typeface="Times New Roman" panose="02020603050405020304" pitchFamily="18" charset="0"/>
              </a:rPr>
              <a:t>valeurs</a:t>
            </a:r>
            <a:endParaRPr lang="en-GB" sz="1600" dirty="0">
              <a:latin typeface="Times New Roman" panose="02020603050405020304" pitchFamily="18" charset="0"/>
              <a:cs typeface="Times New Roman" panose="02020603050405020304" pitchFamily="18" charset="0"/>
            </a:endParaRPr>
          </a:p>
          <a:p>
            <a:pPr algn="just"/>
            <a:endParaRPr lang="en-GB" sz="1600" dirty="0">
              <a:latin typeface="Times New Roman" panose="02020603050405020304" pitchFamily="18" charset="0"/>
              <a:cs typeface="Times New Roman" panose="02020603050405020304" pitchFamily="18" charset="0"/>
            </a:endParaRPr>
          </a:p>
          <a:p>
            <a:pPr algn="just"/>
            <a:r>
              <a:rPr lang="en-GB" sz="1600" dirty="0">
                <a:latin typeface="Times New Roman" panose="02020603050405020304" pitchFamily="18" charset="0"/>
                <a:cs typeface="Times New Roman" panose="02020603050405020304" pitchFamily="18" charset="0"/>
              </a:rPr>
              <a:t>Now, we can test different attributes to find the one with the most predictiveness, which results in two more pure branches. Let's first select the </a:t>
            </a:r>
            <a:r>
              <a:rPr lang="en-GB" sz="1600" b="1" dirty="0">
                <a:latin typeface="Times New Roman" panose="02020603050405020304" pitchFamily="18" charset="0"/>
                <a:cs typeface="Times New Roman" panose="02020603050405020304" pitchFamily="18" charset="0"/>
              </a:rPr>
              <a:t>cholesterol </a:t>
            </a:r>
            <a:r>
              <a:rPr lang="en-GB" sz="1600" dirty="0">
                <a:latin typeface="Times New Roman" panose="02020603050405020304" pitchFamily="18" charset="0"/>
                <a:cs typeface="Times New Roman" panose="02020603050405020304" pitchFamily="18" charset="0"/>
              </a:rPr>
              <a:t>of the patient and see how the data gets split based on its values.</a:t>
            </a:r>
          </a:p>
          <a:p>
            <a:endParaRPr lang="en-NG" dirty="0"/>
          </a:p>
        </p:txBody>
      </p:sp>
    </p:spTree>
    <p:extLst>
      <p:ext uri="{BB962C8B-B14F-4D97-AF65-F5344CB8AC3E}">
        <p14:creationId xmlns:p14="http://schemas.microsoft.com/office/powerpoint/2010/main" val="2359377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0CE8-91C2-1E4C-A957-EF28127E1E33}"/>
              </a:ext>
            </a:extLst>
          </p:cNvPr>
          <p:cNvSpPr>
            <a:spLocks noGrp="1"/>
          </p:cNvSpPr>
          <p:nvPr>
            <p:ph type="title"/>
          </p:nvPr>
        </p:nvSpPr>
        <p:spPr/>
        <p:txBody>
          <a:bodyPr/>
          <a:lstStyle/>
          <a:p>
            <a:r>
              <a:rPr lang="en-NG" dirty="0"/>
              <a:t>Remarque/Remark</a:t>
            </a:r>
          </a:p>
        </p:txBody>
      </p:sp>
      <p:sp>
        <p:nvSpPr>
          <p:cNvPr id="3" name="Content Placeholder 2">
            <a:extLst>
              <a:ext uri="{FF2B5EF4-FFF2-40B4-BE49-F238E27FC236}">
                <a16:creationId xmlns:a16="http://schemas.microsoft.com/office/drawing/2014/main" id="{BC2CA672-4125-A24E-8EE4-BAAB9AFE2EBE}"/>
              </a:ext>
            </a:extLst>
          </p:cNvPr>
          <p:cNvSpPr>
            <a:spLocks noGrp="1"/>
          </p:cNvSpPr>
          <p:nvPr>
            <p:ph idx="1"/>
          </p:nvPr>
        </p:nvSpPr>
        <p:spPr/>
        <p:txBody>
          <a:bodyPr>
            <a:normAutofit/>
          </a:bodyPr>
          <a:lstStyle/>
          <a:p>
            <a:pPr marL="0" indent="0">
              <a:buNone/>
            </a:pPr>
            <a:r>
              <a:rPr lang="fr-FR" sz="2400" dirty="0">
                <a:latin typeface="Times New Roman" panose="02020603050405020304" pitchFamily="18" charset="0"/>
                <a:cs typeface="Times New Roman" panose="02020603050405020304" pitchFamily="18" charset="0"/>
              </a:rPr>
              <a:t>Nous devrions parcourir tous les attributs et calculer l'entropie après la scission, puis choisissez le meilleur attribut.</a:t>
            </a:r>
          </a:p>
          <a:p>
            <a:pPr marL="0" indent="0">
              <a:buNone/>
            </a:pPr>
            <a:endParaRPr lang="fr-FR"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We should go through all the attributes and calculate the </a:t>
            </a:r>
            <a:r>
              <a:rPr lang="en-GB" sz="2400" dirty="0" err="1">
                <a:latin typeface="Times New Roman" panose="02020603050405020304" pitchFamily="18" charset="0"/>
                <a:cs typeface="Times New Roman" panose="02020603050405020304" pitchFamily="18" charset="0"/>
              </a:rPr>
              <a:t>entropyafter</a:t>
            </a:r>
            <a:r>
              <a:rPr lang="en-GB" sz="2400" dirty="0">
                <a:latin typeface="Times New Roman" panose="02020603050405020304" pitchFamily="18" charset="0"/>
                <a:cs typeface="Times New Roman" panose="02020603050405020304" pitchFamily="18" charset="0"/>
              </a:rPr>
              <a:t> the split and then choose the best attribute.</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41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0C59-ED83-D04C-B25F-51DAED137874}"/>
              </a:ext>
            </a:extLst>
          </p:cNvPr>
          <p:cNvSpPr>
            <a:spLocks noGrp="1"/>
          </p:cNvSpPr>
          <p:nvPr>
            <p:ph type="title"/>
          </p:nvPr>
        </p:nvSpPr>
        <p:spPr/>
        <p:txBody>
          <a:bodyPr>
            <a:normAutofit/>
          </a:bodyPr>
          <a:lstStyle/>
          <a:p>
            <a:pPr algn="ctr"/>
            <a:r>
              <a:rPr lang="fr-FR" sz="3200" dirty="0">
                <a:latin typeface="Times New Roman" panose="02020603050405020304" pitchFamily="18" charset="0"/>
                <a:cs typeface="Times New Roman" panose="02020603050405020304" pitchFamily="18" charset="0"/>
              </a:rPr>
              <a:t>Choisissons l'attribut </a:t>
            </a:r>
            <a:r>
              <a:rPr lang="fr-FR" sz="3200" b="1" dirty="0">
                <a:latin typeface="Times New Roman" panose="02020603050405020304" pitchFamily="18" charset="0"/>
                <a:cs typeface="Times New Roman" panose="02020603050405020304" pitchFamily="18" charset="0"/>
              </a:rPr>
              <a:t>genre</a:t>
            </a:r>
            <a:r>
              <a:rPr lang="fr-FR" sz="3200" dirty="0">
                <a:latin typeface="Times New Roman" panose="02020603050405020304" pitchFamily="18" charset="0"/>
                <a:cs typeface="Times New Roman" panose="02020603050405020304" pitchFamily="18" charset="0"/>
              </a:rPr>
              <a:t> pour la prochaine vérification.</a:t>
            </a:r>
            <a:br>
              <a:rPr lang="fr-FR" sz="3200" dirty="0">
                <a:latin typeface="Times New Roman" panose="02020603050405020304" pitchFamily="18" charset="0"/>
                <a:cs typeface="Times New Roman" panose="02020603050405020304" pitchFamily="18" charset="0"/>
              </a:rPr>
            </a:br>
            <a:r>
              <a:rPr lang="en-NG" sz="3200" dirty="0">
                <a:latin typeface="Times New Roman" panose="02020603050405020304" pitchFamily="18" charset="0"/>
                <a:cs typeface="Times New Roman" panose="02020603050405020304" pitchFamily="18" charset="0"/>
              </a:rPr>
              <a:t>Let’s choose the sex attrubut</a:t>
            </a:r>
          </a:p>
        </p:txBody>
      </p:sp>
      <p:pic>
        <p:nvPicPr>
          <p:cNvPr id="5" name="Content Placeholder 4">
            <a:extLst>
              <a:ext uri="{FF2B5EF4-FFF2-40B4-BE49-F238E27FC236}">
                <a16:creationId xmlns:a16="http://schemas.microsoft.com/office/drawing/2014/main" id="{818B62B7-3940-904E-B3F8-67D4AD3B0D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374" y="1690688"/>
            <a:ext cx="10515600" cy="3975594"/>
          </a:xfrm>
        </p:spPr>
      </p:pic>
      <p:sp>
        <p:nvSpPr>
          <p:cNvPr id="6" name="TextBox 5">
            <a:extLst>
              <a:ext uri="{FF2B5EF4-FFF2-40B4-BE49-F238E27FC236}">
                <a16:creationId xmlns:a16="http://schemas.microsoft.com/office/drawing/2014/main" id="{940FDF8E-D725-B84E-8B6A-799527722BF1}"/>
              </a:ext>
            </a:extLst>
          </p:cNvPr>
          <p:cNvSpPr txBox="1"/>
          <p:nvPr/>
        </p:nvSpPr>
        <p:spPr>
          <a:xfrm>
            <a:off x="838200" y="5754211"/>
            <a:ext cx="10940845" cy="1077218"/>
          </a:xfrm>
          <a:prstGeom prst="rect">
            <a:avLst/>
          </a:prstGeom>
          <a:noFill/>
        </p:spPr>
        <p:txBody>
          <a:bodyPr wrap="square" rtlCol="0">
            <a:spAutoFit/>
          </a:bodyPr>
          <a:lstStyle/>
          <a:p>
            <a:pPr algn="just"/>
            <a:r>
              <a:rPr lang="fr-FR" sz="1600" dirty="0">
                <a:latin typeface="Times New Roman" panose="02020603050405020304" pitchFamily="18" charset="0"/>
                <a:cs typeface="Times New Roman" panose="02020603050405020304" pitchFamily="18" charset="0"/>
              </a:rPr>
              <a:t>quand sa valeur est féminine, nous avons trois patients qui ont répondu à médicament B et quatre patients qui ont répondu au médicament A. L'entropie pour ce nœud est de 0,98 ce qui n'est pas très prometteur. Cependant, de l'autre côté de la branche, lorsque la valeur de l'attribut sexe est masculine, le résultat est plus pur avec le sexe pour le médicament B et un seul pour le médicament A. L'entropie pour ce groupe est de 0,59.</a:t>
            </a:r>
            <a:endParaRPr lang="en-NG"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732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E0FE1-B972-224D-83BA-71E77C2DDC58}"/>
              </a:ext>
            </a:extLst>
          </p:cNvPr>
          <p:cNvSpPr>
            <a:spLocks noGrp="1"/>
          </p:cNvSpPr>
          <p:nvPr>
            <p:ph type="title"/>
          </p:nvPr>
        </p:nvSpPr>
        <p:spPr/>
        <p:txBody>
          <a:bodyPr>
            <a:normAutofit/>
          </a:bodyPr>
          <a:lstStyle/>
          <a:p>
            <a:r>
              <a:rPr lang="en-NG" sz="3200" b="1" dirty="0">
                <a:latin typeface="Times New Roman" panose="02020603050405020304" pitchFamily="18" charset="0"/>
                <a:cs typeface="Times New Roman" panose="02020603050405020304" pitchFamily="18" charset="0"/>
              </a:rPr>
              <a:t>Exemple/Example</a:t>
            </a:r>
          </a:p>
        </p:txBody>
      </p:sp>
      <p:sp>
        <p:nvSpPr>
          <p:cNvPr id="3" name="Content Placeholder 2">
            <a:extLst>
              <a:ext uri="{FF2B5EF4-FFF2-40B4-BE49-F238E27FC236}">
                <a16:creationId xmlns:a16="http://schemas.microsoft.com/office/drawing/2014/main" id="{41606844-56B5-D94D-B66E-F2163461E068}"/>
              </a:ext>
            </a:extLst>
          </p:cNvPr>
          <p:cNvSpPr>
            <a:spLocks noGrp="1"/>
          </p:cNvSpPr>
          <p:nvPr>
            <p:ph idx="1"/>
          </p:nvPr>
        </p:nvSpPr>
        <p:spPr>
          <a:xfrm>
            <a:off x="838200" y="1825624"/>
            <a:ext cx="10515600" cy="4829699"/>
          </a:xfrm>
        </p:spPr>
        <p:txBody>
          <a:bodyPr>
            <a:normAutofit lnSpcReduction="10000"/>
          </a:bodyPr>
          <a:lstStyle/>
          <a:p>
            <a:pPr marL="0" indent="0" algn="just">
              <a:lnSpc>
                <a:spcPct val="150000"/>
              </a:lnSpc>
              <a:buNone/>
            </a:pPr>
            <a:r>
              <a:rPr lang="fr-FR" sz="2400" dirty="0">
                <a:latin typeface="Times New Roman" panose="02020603050405020304" pitchFamily="18" charset="0"/>
                <a:cs typeface="Times New Roman" panose="02020603050405020304" pitchFamily="18" charset="0"/>
              </a:rPr>
              <a:t>Imaginez que vous êtes un chercheur médical qui compile des données pour une étude. Vous avez déjà collecté des données sur un ensemble de patients qui souffraient tous de la même maladie. Au cours de leur cure, chaque patient a répondu à l'un des deux médicaments. Nous les appelons </a:t>
            </a:r>
            <a:r>
              <a:rPr lang="fr-FR" sz="2400" b="1" dirty="0" err="1">
                <a:latin typeface="Times New Roman" panose="02020603050405020304" pitchFamily="18" charset="0"/>
                <a:cs typeface="Times New Roman" panose="02020603050405020304" pitchFamily="18" charset="0"/>
              </a:rPr>
              <a:t>Medicament</a:t>
            </a:r>
            <a:r>
              <a:rPr lang="fr-FR" sz="2400" b="1" dirty="0">
                <a:latin typeface="Times New Roman" panose="02020603050405020304" pitchFamily="18" charset="0"/>
                <a:cs typeface="Times New Roman" panose="02020603050405020304" pitchFamily="18" charset="0"/>
              </a:rPr>
              <a:t> A </a:t>
            </a:r>
            <a:r>
              <a:rPr lang="fr-FR" sz="2400" dirty="0">
                <a:latin typeface="Times New Roman" panose="02020603050405020304" pitchFamily="18" charset="0"/>
                <a:cs typeface="Times New Roman" panose="02020603050405020304" pitchFamily="18" charset="0"/>
              </a:rPr>
              <a:t>et </a:t>
            </a:r>
            <a:r>
              <a:rPr lang="fr-FR" sz="2400" b="1" dirty="0" err="1">
                <a:latin typeface="Times New Roman" panose="02020603050405020304" pitchFamily="18" charset="0"/>
                <a:cs typeface="Times New Roman" panose="02020603050405020304" pitchFamily="18" charset="0"/>
              </a:rPr>
              <a:t>Medicament</a:t>
            </a:r>
            <a:r>
              <a:rPr lang="fr-FR" sz="2400" b="1" dirty="0">
                <a:latin typeface="Times New Roman" panose="02020603050405020304" pitchFamily="18" charset="0"/>
                <a:cs typeface="Times New Roman" panose="02020603050405020304" pitchFamily="18" charset="0"/>
              </a:rPr>
              <a:t> B.</a:t>
            </a:r>
          </a:p>
          <a:p>
            <a:pPr marL="0" indent="0" algn="just">
              <a:buNone/>
            </a:pPr>
            <a:endParaRPr lang="fr-FR" sz="2400" dirty="0">
              <a:latin typeface="Times New Roman" panose="02020603050405020304" pitchFamily="18" charset="0"/>
              <a:cs typeface="Times New Roman" panose="02020603050405020304" pitchFamily="18" charset="0"/>
            </a:endParaRPr>
          </a:p>
          <a:p>
            <a:pPr marL="0" indent="0" algn="just">
              <a:buNone/>
            </a:pPr>
            <a:r>
              <a:rPr lang="en-GB" sz="2400" dirty="0">
                <a:latin typeface="Times New Roman" panose="02020603050405020304" pitchFamily="18" charset="0"/>
                <a:cs typeface="Times New Roman" panose="02020603050405020304" pitchFamily="18" charset="0"/>
              </a:rPr>
              <a:t>Imagine that you're a medical researcher compiling data for a study. You've already collected data about a set of patients all of whom suffered from the same illness.</a:t>
            </a:r>
          </a:p>
          <a:p>
            <a:pPr marL="0" indent="0" algn="just">
              <a:buNone/>
            </a:pPr>
            <a:r>
              <a:rPr lang="en-GB" sz="2400" dirty="0">
                <a:latin typeface="Times New Roman" panose="02020603050405020304" pitchFamily="18" charset="0"/>
                <a:cs typeface="Times New Roman" panose="02020603050405020304" pitchFamily="18" charset="0"/>
              </a:rPr>
              <a:t>During their course of treatment, each patient responded to one of two medications.</a:t>
            </a:r>
          </a:p>
          <a:p>
            <a:pPr marL="0" indent="0" algn="just">
              <a:buNone/>
            </a:pPr>
            <a:r>
              <a:rPr lang="en-GB" sz="2400" dirty="0">
                <a:latin typeface="Times New Roman" panose="02020603050405020304" pitchFamily="18" charset="0"/>
                <a:cs typeface="Times New Roman" panose="02020603050405020304" pitchFamily="18" charset="0"/>
              </a:rPr>
              <a:t>We call them drug A and drug B.</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320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5AF1-B4D1-EC44-AED6-4CC030A1E4E3}"/>
              </a:ext>
            </a:extLst>
          </p:cNvPr>
          <p:cNvSpPr>
            <a:spLocks noGrp="1"/>
          </p:cNvSpPr>
          <p:nvPr>
            <p:ph type="title"/>
          </p:nvPr>
        </p:nvSpPr>
        <p:spPr>
          <a:xfrm>
            <a:off x="602226" y="0"/>
            <a:ext cx="10515600" cy="1325563"/>
          </a:xfrm>
        </p:spPr>
        <p:txBody>
          <a:bodyPr>
            <a:normAutofit/>
          </a:bodyPr>
          <a:lstStyle/>
          <a:p>
            <a:pPr algn="ctr"/>
            <a:r>
              <a:rPr lang="fr-FR" sz="3600" dirty="0">
                <a:latin typeface="Times New Roman" panose="02020603050405020304" pitchFamily="18" charset="0"/>
                <a:cs typeface="Times New Roman" panose="02020603050405020304" pitchFamily="18" charset="0"/>
              </a:rPr>
              <a:t>Quels attributs est le meilleur choix</a:t>
            </a:r>
            <a:br>
              <a:rPr lang="fr-FR" sz="3600" dirty="0">
                <a:latin typeface="Times New Roman" panose="02020603050405020304" pitchFamily="18" charset="0"/>
                <a:cs typeface="Times New Roman" panose="02020603050405020304" pitchFamily="18" charset="0"/>
              </a:rPr>
            </a:br>
            <a:r>
              <a:rPr lang="en-NG" sz="3600" dirty="0">
                <a:latin typeface="Times New Roman" panose="02020603050405020304" pitchFamily="18" charset="0"/>
                <a:cs typeface="Times New Roman" panose="02020603050405020304" pitchFamily="18" charset="0"/>
              </a:rPr>
              <a:t>Which attributs is the best choise</a:t>
            </a:r>
          </a:p>
        </p:txBody>
      </p:sp>
      <p:pic>
        <p:nvPicPr>
          <p:cNvPr id="5" name="Content Placeholder 4">
            <a:extLst>
              <a:ext uri="{FF2B5EF4-FFF2-40B4-BE49-F238E27FC236}">
                <a16:creationId xmlns:a16="http://schemas.microsoft.com/office/drawing/2014/main" id="{E055EC11-667F-E041-91EA-A3133024E8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2786" y="1433647"/>
            <a:ext cx="11574512" cy="4180572"/>
          </a:xfrm>
        </p:spPr>
      </p:pic>
      <p:sp>
        <p:nvSpPr>
          <p:cNvPr id="6" name="TextBox 5">
            <a:extLst>
              <a:ext uri="{FF2B5EF4-FFF2-40B4-BE49-F238E27FC236}">
                <a16:creationId xmlns:a16="http://schemas.microsoft.com/office/drawing/2014/main" id="{A6C3DF19-11EE-494C-8A7C-C4BEB473D387}"/>
              </a:ext>
            </a:extLst>
          </p:cNvPr>
          <p:cNvSpPr txBox="1"/>
          <p:nvPr/>
        </p:nvSpPr>
        <p:spPr>
          <a:xfrm>
            <a:off x="602225" y="5850194"/>
            <a:ext cx="10999839" cy="707886"/>
          </a:xfrm>
          <a:prstGeom prst="rect">
            <a:avLst/>
          </a:prstGeom>
          <a:noFill/>
        </p:spPr>
        <p:txBody>
          <a:bodyPr wrap="square" rtlCol="0">
            <a:spAutoFit/>
          </a:bodyPr>
          <a:lstStyle/>
          <a:p>
            <a:r>
              <a:rPr lang="fr-FR" sz="2000" dirty="0">
                <a:latin typeface="Times New Roman" panose="02020603050405020304" pitchFamily="18" charset="0"/>
                <a:cs typeface="Times New Roman" panose="02020603050405020304" pitchFamily="18" charset="0"/>
              </a:rPr>
              <a:t>Quel attribut se traduit par des nœuds plus purs pour nos médicaments ? Ou dans quel arbre avons-nous le moins d'entropie après la division plutôt qu'avant la division ?</a:t>
            </a:r>
            <a:endParaRPr lang="en-NG"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9196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ABC9-42A7-D045-9C4F-9E8A85638814}"/>
              </a:ext>
            </a:extLst>
          </p:cNvPr>
          <p:cNvSpPr>
            <a:spLocks noGrp="1"/>
          </p:cNvSpPr>
          <p:nvPr>
            <p:ph type="title"/>
          </p:nvPr>
        </p:nvSpPr>
        <p:spPr/>
        <p:txBody>
          <a:bodyPr>
            <a:normAutofit/>
          </a:bodyPr>
          <a:lstStyle/>
          <a:p>
            <a:pPr algn="ctr"/>
            <a:r>
              <a:rPr lang="en-NG" sz="3600" dirty="0">
                <a:latin typeface="Times New Roman" panose="02020603050405020304" pitchFamily="18" charset="0"/>
                <a:cs typeface="Times New Roman" panose="02020603050405020304" pitchFamily="18" charset="0"/>
              </a:rPr>
              <a:t>La Reponse/The Answer</a:t>
            </a:r>
          </a:p>
        </p:txBody>
      </p:sp>
      <p:sp>
        <p:nvSpPr>
          <p:cNvPr id="3" name="Content Placeholder 2">
            <a:extLst>
              <a:ext uri="{FF2B5EF4-FFF2-40B4-BE49-F238E27FC236}">
                <a16:creationId xmlns:a16="http://schemas.microsoft.com/office/drawing/2014/main" id="{02297BEF-3BE9-4E4C-BC9D-9406EB78ADAA}"/>
              </a:ext>
            </a:extLst>
          </p:cNvPr>
          <p:cNvSpPr>
            <a:spLocks noGrp="1"/>
          </p:cNvSpPr>
          <p:nvPr>
            <p:ph idx="1"/>
          </p:nvPr>
        </p:nvSpPr>
        <p:spPr/>
        <p:txBody>
          <a:bodyPr>
            <a:normAutofit/>
          </a:bodyPr>
          <a:lstStyle/>
          <a:p>
            <a:pPr marL="0" indent="0" algn="just">
              <a:buNone/>
            </a:pPr>
            <a:r>
              <a:rPr lang="fr-FR" sz="2400" dirty="0">
                <a:latin typeface="Times New Roman" panose="02020603050405020304" pitchFamily="18" charset="0"/>
                <a:cs typeface="Times New Roman" panose="02020603050405020304" pitchFamily="18" charset="0"/>
              </a:rPr>
              <a:t>La réponse est </a:t>
            </a:r>
            <a:r>
              <a:rPr lang="fr-FR" sz="2400" dirty="0">
                <a:solidFill>
                  <a:srgbClr val="FF0000"/>
                </a:solidFill>
                <a:latin typeface="Times New Roman" panose="02020603050405020304" pitchFamily="18" charset="0"/>
                <a:cs typeface="Times New Roman" panose="02020603050405020304" pitchFamily="18" charset="0"/>
              </a:rPr>
              <a:t>l'arbre avec le gain d'informations le plus élevé après la division</a:t>
            </a:r>
            <a:r>
              <a:rPr lang="fr-FR" sz="2400" dirty="0">
                <a:latin typeface="Times New Roman" panose="02020603050405020304" pitchFamily="18" charset="0"/>
                <a:cs typeface="Times New Roman" panose="02020603050405020304" pitchFamily="18" charset="0"/>
              </a:rPr>
              <a:t>. Alors, </a:t>
            </a:r>
            <a:r>
              <a:rPr lang="fr-FR" sz="2400" b="1" dirty="0">
                <a:latin typeface="Times New Roman" panose="02020603050405020304" pitchFamily="18" charset="0"/>
                <a:cs typeface="Times New Roman" panose="02020603050405020304" pitchFamily="18" charset="0"/>
              </a:rPr>
              <a:t>qu'est-ce que le gain d'informations </a:t>
            </a:r>
            <a:r>
              <a:rPr lang="fr-FR" sz="2400" dirty="0">
                <a:latin typeface="Times New Roman" panose="02020603050405020304" pitchFamily="18" charset="0"/>
                <a:cs typeface="Times New Roman" panose="02020603050405020304" pitchFamily="18" charset="0"/>
              </a:rPr>
              <a:t>? Le gain d'information est </a:t>
            </a:r>
            <a:r>
              <a:rPr lang="fr-FR" sz="2400" b="1" dirty="0">
                <a:solidFill>
                  <a:schemeClr val="accent1">
                    <a:lumMod val="75000"/>
                  </a:schemeClr>
                </a:solidFill>
                <a:latin typeface="Times New Roman" panose="02020603050405020304" pitchFamily="18" charset="0"/>
                <a:cs typeface="Times New Roman" panose="02020603050405020304" pitchFamily="18" charset="0"/>
              </a:rPr>
              <a:t>l'information qui peut augmenter le niveau de certitude après le fractionnement</a:t>
            </a:r>
            <a:r>
              <a:rPr lang="fr-FR" sz="2400" dirty="0">
                <a:latin typeface="Times New Roman" panose="02020603050405020304" pitchFamily="18" charset="0"/>
                <a:cs typeface="Times New Roman" panose="02020603050405020304" pitchFamily="18" charset="0"/>
              </a:rPr>
              <a:t>. C'est l'entropie d'un arbre avant la scission moins l'entropie pondérée après la division par un attribut.</a:t>
            </a:r>
          </a:p>
          <a:p>
            <a:pPr marL="0" indent="0" algn="just">
              <a:buNone/>
            </a:pPr>
            <a:endParaRPr lang="fr-FR" sz="2400" dirty="0">
              <a:latin typeface="Times New Roman" panose="02020603050405020304" pitchFamily="18" charset="0"/>
              <a:cs typeface="Times New Roman" panose="02020603050405020304" pitchFamily="18" charset="0"/>
            </a:endParaRPr>
          </a:p>
          <a:p>
            <a:pPr marL="0" indent="0" algn="just">
              <a:buNone/>
            </a:pPr>
            <a:r>
              <a:rPr lang="en-GB" sz="2400" dirty="0">
                <a:latin typeface="Times New Roman" panose="02020603050405020304" pitchFamily="18" charset="0"/>
                <a:cs typeface="Times New Roman" panose="02020603050405020304" pitchFamily="18" charset="0"/>
              </a:rPr>
              <a:t>The answer is the </a:t>
            </a:r>
            <a:r>
              <a:rPr lang="en-GB" sz="2400" dirty="0">
                <a:solidFill>
                  <a:srgbClr val="FF0000"/>
                </a:solidFill>
                <a:latin typeface="Times New Roman" panose="02020603050405020304" pitchFamily="18" charset="0"/>
                <a:cs typeface="Times New Roman" panose="02020603050405020304" pitchFamily="18" charset="0"/>
              </a:rPr>
              <a:t>tree with the higher information gain after splitting</a:t>
            </a:r>
            <a:r>
              <a:rPr lang="en-GB" sz="2400" dirty="0">
                <a:latin typeface="Times New Roman" panose="02020603050405020304" pitchFamily="18" charset="0"/>
                <a:cs typeface="Times New Roman" panose="02020603050405020304" pitchFamily="18" charset="0"/>
              </a:rPr>
              <a:t>. So, what is information gain? Information gain is the information that can increase the level of certainty after splitting. It is the entropy of a tree before the split minus the weighted entropy after the split by an attribute.</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777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7F42-7435-5E40-B82C-3D8ACADDD011}"/>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F5EFD29E-CC0F-5449-9C54-A12A52C911BB}"/>
              </a:ext>
            </a:extLst>
          </p:cNvPr>
          <p:cNvSpPr>
            <a:spLocks noGrp="1"/>
          </p:cNvSpPr>
          <p:nvPr>
            <p:ph idx="1"/>
          </p:nvPr>
        </p:nvSpPr>
        <p:spPr/>
        <p:txBody>
          <a:bodyPr>
            <a:normAutofit fontScale="92500"/>
          </a:bodyPr>
          <a:lstStyle/>
          <a:p>
            <a:pPr marL="0" indent="0" algn="just">
              <a:lnSpc>
                <a:spcPct val="150000"/>
              </a:lnSpc>
              <a:buNone/>
            </a:pPr>
            <a:r>
              <a:rPr lang="fr-FR" sz="2400" dirty="0">
                <a:latin typeface="Times New Roman" panose="02020603050405020304" pitchFamily="18" charset="0"/>
                <a:cs typeface="Times New Roman" panose="02020603050405020304" pitchFamily="18" charset="0"/>
              </a:rPr>
              <a:t>Nous pouvons considérer le </a:t>
            </a:r>
            <a:r>
              <a:rPr lang="fr-FR" sz="2400" b="1" dirty="0">
                <a:latin typeface="Times New Roman" panose="02020603050405020304" pitchFamily="18" charset="0"/>
                <a:cs typeface="Times New Roman" panose="02020603050405020304" pitchFamily="18" charset="0"/>
              </a:rPr>
              <a:t>gain d'information </a:t>
            </a:r>
            <a:r>
              <a:rPr lang="fr-FR" sz="2400" dirty="0">
                <a:latin typeface="Times New Roman" panose="02020603050405020304" pitchFamily="18" charset="0"/>
                <a:cs typeface="Times New Roman" panose="02020603050405020304" pitchFamily="18" charset="0"/>
              </a:rPr>
              <a:t>et l</a:t>
            </a:r>
            <a:r>
              <a:rPr lang="fr-FR" sz="2400" b="1" dirty="0">
                <a:latin typeface="Times New Roman" panose="02020603050405020304" pitchFamily="18" charset="0"/>
                <a:cs typeface="Times New Roman" panose="02020603050405020304" pitchFamily="18" charset="0"/>
              </a:rPr>
              <a:t>'entropie</a:t>
            </a:r>
            <a:r>
              <a:rPr lang="fr-FR" sz="2400" dirty="0">
                <a:latin typeface="Times New Roman" panose="02020603050405020304" pitchFamily="18" charset="0"/>
                <a:cs typeface="Times New Roman" panose="02020603050405020304" pitchFamily="18" charset="0"/>
              </a:rPr>
              <a:t> comme des </a:t>
            </a:r>
            <a:r>
              <a:rPr lang="fr-FR" sz="2400" b="1" dirty="0">
                <a:latin typeface="Times New Roman" panose="02020603050405020304" pitchFamily="18" charset="0"/>
                <a:cs typeface="Times New Roman" panose="02020603050405020304" pitchFamily="18" charset="0"/>
              </a:rPr>
              <a:t>opposés</a:t>
            </a:r>
            <a:r>
              <a:rPr lang="fr-FR" sz="2400" dirty="0">
                <a:latin typeface="Times New Roman" panose="02020603050405020304" pitchFamily="18" charset="0"/>
                <a:cs typeface="Times New Roman" panose="02020603050405020304" pitchFamily="18" charset="0"/>
              </a:rPr>
              <a:t>. Au fur et à mesure que l'entropie ou la quantité d'aléatoire diminue, le gain d'information ou le degré de certitude augmente et vice versa. Ainsi, </a:t>
            </a:r>
            <a:r>
              <a:rPr lang="fr-FR" sz="2400" b="1" dirty="0">
                <a:solidFill>
                  <a:srgbClr val="FF0000"/>
                </a:solidFill>
                <a:latin typeface="Times New Roman" panose="02020603050405020304" pitchFamily="18" charset="0"/>
                <a:cs typeface="Times New Roman" panose="02020603050405020304" pitchFamily="18" charset="0"/>
              </a:rPr>
              <a:t>la construction d'un arbre de décision consiste à trouver les attributs qui renvoient le gain d'informations le plus élevé.</a:t>
            </a:r>
          </a:p>
          <a:p>
            <a:pPr marL="0" indent="0" algn="just">
              <a:buNone/>
            </a:pPr>
            <a:endParaRPr lang="fr-FR" sz="2400" dirty="0">
              <a:latin typeface="Times New Roman" panose="02020603050405020304" pitchFamily="18" charset="0"/>
              <a:cs typeface="Times New Roman" panose="02020603050405020304" pitchFamily="18" charset="0"/>
            </a:endParaRPr>
          </a:p>
          <a:p>
            <a:pPr marL="0" indent="0" algn="just">
              <a:buNone/>
            </a:pPr>
            <a:r>
              <a:rPr lang="en-GB" sz="2400" dirty="0">
                <a:latin typeface="Times New Roman" panose="02020603050405020304" pitchFamily="18" charset="0"/>
                <a:cs typeface="Times New Roman" panose="02020603050405020304" pitchFamily="18" charset="0"/>
              </a:rPr>
              <a:t>We can think of information gain and entropy as opposites. As entropy or the amount of randomness decreases, the information gain or amount of certainty increases and vice versa. </a:t>
            </a:r>
            <a:r>
              <a:rPr lang="en-GB" sz="2400" b="1" dirty="0">
                <a:solidFill>
                  <a:srgbClr val="FF0000"/>
                </a:solidFill>
                <a:latin typeface="Times New Roman" panose="02020603050405020304" pitchFamily="18" charset="0"/>
                <a:cs typeface="Times New Roman" panose="02020603050405020304" pitchFamily="18" charset="0"/>
              </a:rPr>
              <a:t>So, constructing a decision tree is all about finding attributes that return the highest information gain.</a:t>
            </a:r>
            <a:endParaRPr lang="en-NG"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4052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41BAF-51C2-4349-B7F1-E1E6FD98DC14}"/>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258670E0-9A96-4371-B9F6-993D9DF202F1}"/>
              </a:ext>
            </a:extLst>
          </p:cNvPr>
          <p:cNvSpPr>
            <a:spLocks noGrp="1"/>
          </p:cNvSpPr>
          <p:nvPr>
            <p:ph idx="1"/>
          </p:nvPr>
        </p:nvSpPr>
        <p:spPr>
          <a:xfrm>
            <a:off x="140677" y="1825625"/>
            <a:ext cx="11213123" cy="4351338"/>
          </a:xfrm>
        </p:spPr>
        <p:txBody>
          <a:bodyPr/>
          <a:lstStyle/>
          <a:p>
            <a:pPr marL="0" indent="0">
              <a:buNone/>
            </a:pPr>
            <a:r>
              <a:rPr lang="en-GB" b="1" dirty="0"/>
              <a:t>Information gain</a:t>
            </a:r>
            <a:r>
              <a:rPr lang="en-GB" dirty="0"/>
              <a:t>= </a:t>
            </a:r>
            <a:r>
              <a:rPr lang="en-GB" b="1" dirty="0"/>
              <a:t>(entropy before split)</a:t>
            </a:r>
            <a:r>
              <a:rPr lang="en-GB" dirty="0"/>
              <a:t> </a:t>
            </a:r>
            <a:r>
              <a:rPr lang="en-GB" b="1" dirty="0"/>
              <a:t>–(weighted entropy after split )</a:t>
            </a:r>
            <a:endParaRPr lang="en-NG" b="1" dirty="0"/>
          </a:p>
        </p:txBody>
      </p:sp>
    </p:spTree>
    <p:extLst>
      <p:ext uri="{BB962C8B-B14F-4D97-AF65-F5344CB8AC3E}">
        <p14:creationId xmlns:p14="http://schemas.microsoft.com/office/powerpoint/2010/main" val="28387437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E59C-C76D-3B49-88B0-CC3528966600}"/>
              </a:ext>
            </a:extLst>
          </p:cNvPr>
          <p:cNvSpPr>
            <a:spLocks noGrp="1"/>
          </p:cNvSpPr>
          <p:nvPr>
            <p:ph type="title"/>
          </p:nvPr>
        </p:nvSpPr>
        <p:spPr>
          <a:xfrm>
            <a:off x="838199" y="119318"/>
            <a:ext cx="10515600" cy="1325563"/>
          </a:xfrm>
        </p:spPr>
        <p:txBody>
          <a:bodyPr>
            <a:normAutofit/>
          </a:bodyPr>
          <a:lstStyle/>
          <a:p>
            <a:pPr algn="ctr"/>
            <a:r>
              <a:rPr lang="fr-FR" sz="3200" dirty="0">
                <a:latin typeface="Times New Roman" panose="02020603050405020304" pitchFamily="18" charset="0"/>
                <a:cs typeface="Times New Roman" panose="02020603050405020304" pitchFamily="18" charset="0"/>
              </a:rPr>
              <a:t>comment le gain d'information est calculé pour l'attribut sexe.</a:t>
            </a:r>
            <a:br>
              <a:rPr lang="fr-FR" sz="3200" dirty="0">
                <a:latin typeface="Times New Roman" panose="02020603050405020304" pitchFamily="18" charset="0"/>
                <a:cs typeface="Times New Roman" panose="02020603050405020304" pitchFamily="18" charset="0"/>
              </a:rPr>
            </a:br>
            <a:r>
              <a:rPr lang="fr-FR" sz="3200" dirty="0">
                <a:latin typeface="Times New Roman" panose="02020603050405020304" pitchFamily="18" charset="0"/>
                <a:cs typeface="Times New Roman" panose="02020603050405020304" pitchFamily="18" charset="0"/>
              </a:rPr>
              <a:t> how information gain </a:t>
            </a:r>
            <a:r>
              <a:rPr lang="fr-FR" sz="3200" dirty="0" err="1">
                <a:latin typeface="Times New Roman" panose="02020603050405020304" pitchFamily="18" charset="0"/>
                <a:cs typeface="Times New Roman" panose="02020603050405020304" pitchFamily="18" charset="0"/>
              </a:rPr>
              <a:t>is</a:t>
            </a:r>
            <a:r>
              <a:rPr lang="fr-FR" sz="3200" dirty="0">
                <a:latin typeface="Times New Roman" panose="02020603050405020304" pitchFamily="18" charset="0"/>
                <a:cs typeface="Times New Roman" panose="02020603050405020304" pitchFamily="18" charset="0"/>
              </a:rPr>
              <a:t> </a:t>
            </a:r>
            <a:r>
              <a:rPr lang="fr-FR" sz="3200" dirty="0" err="1">
                <a:latin typeface="Times New Roman" panose="02020603050405020304" pitchFamily="18" charset="0"/>
                <a:cs typeface="Times New Roman" panose="02020603050405020304" pitchFamily="18" charset="0"/>
              </a:rPr>
              <a:t>calculated</a:t>
            </a:r>
            <a:r>
              <a:rPr lang="fr-FR" sz="3200" dirty="0">
                <a:latin typeface="Times New Roman" panose="02020603050405020304" pitchFamily="18" charset="0"/>
                <a:cs typeface="Times New Roman" panose="02020603050405020304" pitchFamily="18" charset="0"/>
              </a:rPr>
              <a:t> for the </a:t>
            </a:r>
            <a:r>
              <a:rPr lang="fr-FR" sz="3200" dirty="0" err="1">
                <a:latin typeface="Times New Roman" panose="02020603050405020304" pitchFamily="18" charset="0"/>
                <a:cs typeface="Times New Roman" panose="02020603050405020304" pitchFamily="18" charset="0"/>
              </a:rPr>
              <a:t>sex</a:t>
            </a:r>
            <a:r>
              <a:rPr lang="fr-FR" sz="3200" dirty="0">
                <a:latin typeface="Times New Roman" panose="02020603050405020304" pitchFamily="18" charset="0"/>
                <a:cs typeface="Times New Roman" panose="02020603050405020304" pitchFamily="18" charset="0"/>
              </a:rPr>
              <a:t> </a:t>
            </a:r>
            <a:r>
              <a:rPr lang="fr-FR" sz="3200" dirty="0" err="1">
                <a:latin typeface="Times New Roman" panose="02020603050405020304" pitchFamily="18" charset="0"/>
                <a:cs typeface="Times New Roman" panose="02020603050405020304" pitchFamily="18" charset="0"/>
              </a:rPr>
              <a:t>attribute</a:t>
            </a:r>
            <a:r>
              <a:rPr lang="fr-FR" sz="3200" dirty="0">
                <a:latin typeface="Times New Roman" panose="02020603050405020304" pitchFamily="18" charset="0"/>
                <a:cs typeface="Times New Roman" panose="02020603050405020304" pitchFamily="18" charset="0"/>
              </a:rPr>
              <a:t>.</a:t>
            </a:r>
            <a:endParaRPr lang="en-NG" sz="3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4D77B56-2506-5F44-B3EA-E4602D1787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8772" y="1632155"/>
            <a:ext cx="10633125" cy="4788310"/>
          </a:xfrm>
        </p:spPr>
      </p:pic>
    </p:spTree>
    <p:extLst>
      <p:ext uri="{BB962C8B-B14F-4D97-AF65-F5344CB8AC3E}">
        <p14:creationId xmlns:p14="http://schemas.microsoft.com/office/powerpoint/2010/main" val="2718016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3042B-7F1E-8E44-B1F1-B3117753F08B}"/>
              </a:ext>
            </a:extLst>
          </p:cNvPr>
          <p:cNvSpPr>
            <a:spLocks noGrp="1"/>
          </p:cNvSpPr>
          <p:nvPr>
            <p:ph type="title"/>
          </p:nvPr>
        </p:nvSpPr>
        <p:spPr/>
        <p:txBody>
          <a:bodyPr>
            <a:normAutofit/>
          </a:bodyPr>
          <a:lstStyle/>
          <a:p>
            <a:pPr algn="ctr"/>
            <a:r>
              <a:rPr lang="en-NG" sz="36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8CD755F7-8A34-7047-8E73-7BAFE975172E}"/>
              </a:ext>
            </a:extLst>
          </p:cNvPr>
          <p:cNvSpPr>
            <a:spLocks noGrp="1"/>
          </p:cNvSpPr>
          <p:nvPr>
            <p:ph idx="1"/>
          </p:nvPr>
        </p:nvSpPr>
        <p:spPr/>
        <p:txBody>
          <a:bodyPr/>
          <a:lstStyle/>
          <a:p>
            <a:pPr marL="0" indent="0">
              <a:buNone/>
            </a:pPr>
            <a:r>
              <a:rPr lang="fr-FR" sz="2400" dirty="0">
                <a:latin typeface="Times New Roman" panose="02020603050405020304" pitchFamily="18" charset="0"/>
                <a:cs typeface="Times New Roman" panose="02020603050405020304" pitchFamily="18" charset="0"/>
              </a:rPr>
              <a:t>Maintenant, la question est, quel attribut est le plus approprié ? Eh bien, comme mentionné, l'arbre avec le </a:t>
            </a:r>
            <a:r>
              <a:rPr lang="fr-FR" sz="2400" dirty="0">
                <a:solidFill>
                  <a:srgbClr val="FF0000"/>
                </a:solidFill>
                <a:latin typeface="Times New Roman" panose="02020603050405020304" pitchFamily="18" charset="0"/>
                <a:cs typeface="Times New Roman" panose="02020603050405020304" pitchFamily="18" charset="0"/>
              </a:rPr>
              <a:t>gain d'information les plus élevées obtenues après la division</a:t>
            </a:r>
            <a:r>
              <a:rPr lang="fr-FR" sz="2400" dirty="0">
                <a:latin typeface="Times New Roman" panose="02020603050405020304" pitchFamily="18" charset="0"/>
                <a:cs typeface="Times New Roman" panose="02020603050405020304" pitchFamily="18" charset="0"/>
              </a:rPr>
              <a:t>, cela signifie l'attribut (</a:t>
            </a:r>
            <a:r>
              <a:rPr lang="fr-FR" sz="2400" b="1" dirty="0">
                <a:latin typeface="Times New Roman" panose="02020603050405020304" pitchFamily="18" charset="0"/>
                <a:cs typeface="Times New Roman" panose="02020603050405020304" pitchFamily="18" charset="0"/>
              </a:rPr>
              <a:t>Genre</a:t>
            </a:r>
            <a:r>
              <a:rPr lang="fr-FR" sz="2400" dirty="0">
                <a:latin typeface="Times New Roman" panose="02020603050405020304" pitchFamily="18" charset="0"/>
                <a:cs typeface="Times New Roman" panose="02020603050405020304" pitchFamily="18" charset="0"/>
              </a:rPr>
              <a:t>)</a:t>
            </a:r>
            <a:endParaRPr lang="fr-FR" sz="2400" b="1" dirty="0">
              <a:latin typeface="Times New Roman" panose="02020603050405020304" pitchFamily="18" charset="0"/>
              <a:cs typeface="Times New Roman" panose="02020603050405020304" pitchFamily="18" charset="0"/>
            </a:endParaRPr>
          </a:p>
          <a:p>
            <a:pPr marL="0" indent="0">
              <a:buNone/>
            </a:pPr>
            <a:endParaRPr lang="fr-FR" sz="2400" dirty="0">
              <a:latin typeface="Times New Roman" panose="02020603050405020304" pitchFamily="18" charset="0"/>
              <a:cs typeface="Times New Roman" panose="02020603050405020304" pitchFamily="18" charset="0"/>
            </a:endParaRPr>
          </a:p>
          <a:p>
            <a:pPr marL="0" indent="0">
              <a:buNone/>
            </a:pPr>
            <a:r>
              <a:rPr lang="en-GB" sz="2400" dirty="0">
                <a:latin typeface="Times New Roman" panose="02020603050405020304" pitchFamily="18" charset="0"/>
                <a:cs typeface="Times New Roman" panose="02020603050405020304" pitchFamily="18" charset="0"/>
              </a:rPr>
              <a:t>which attribute is more suitable? Well, as mentioned, the tree with the higher information gained after splitting, this means the </a:t>
            </a:r>
            <a:r>
              <a:rPr lang="en-GB" sz="2400" b="1" dirty="0">
                <a:latin typeface="Times New Roman" panose="02020603050405020304" pitchFamily="18" charset="0"/>
                <a:cs typeface="Times New Roman" panose="02020603050405020304" pitchFamily="18" charset="0"/>
              </a:rPr>
              <a:t>sex attribute.</a:t>
            </a:r>
            <a:endParaRPr lang="en-NG"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912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54EC-3833-4045-B27C-03459DA33863}"/>
              </a:ext>
            </a:extLst>
          </p:cNvPr>
          <p:cNvSpPr>
            <a:spLocks noGrp="1"/>
          </p:cNvSpPr>
          <p:nvPr>
            <p:ph type="title"/>
          </p:nvPr>
        </p:nvSpPr>
        <p:spPr>
          <a:xfrm>
            <a:off x="520640" y="414286"/>
            <a:ext cx="10515600" cy="1325563"/>
          </a:xfrm>
        </p:spPr>
        <p:txBody>
          <a:bodyPr>
            <a:normAutofit/>
          </a:bodyPr>
          <a:lstStyle/>
          <a:p>
            <a:pPr algn="ctr"/>
            <a:r>
              <a:rPr lang="en-NG" sz="3200" dirty="0">
                <a:latin typeface="Times New Roman" panose="02020603050405020304" pitchFamily="18" charset="0"/>
                <a:cs typeface="Times New Roman" panose="02020603050405020304" pitchFamily="18" charset="0"/>
              </a:rPr>
              <a:t>Correct way to build a decision tree</a:t>
            </a:r>
            <a:br>
              <a:rPr lang="en-NG" sz="3200" dirty="0">
                <a:latin typeface="Times New Roman" panose="02020603050405020304" pitchFamily="18" charset="0"/>
                <a:cs typeface="Times New Roman" panose="02020603050405020304" pitchFamily="18" charset="0"/>
              </a:rPr>
            </a:br>
            <a:r>
              <a:rPr lang="fr-FR" sz="3200" dirty="0">
                <a:latin typeface="Times New Roman" panose="02020603050405020304" pitchFamily="18" charset="0"/>
                <a:cs typeface="Times New Roman" panose="02020603050405020304" pitchFamily="18" charset="0"/>
              </a:rPr>
              <a:t>Manière correcte de construire un arbre de décision</a:t>
            </a:r>
            <a:endParaRPr lang="en-NG" sz="32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DF504665-7622-D344-85BA-1BAC3A1168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759" y="1825625"/>
            <a:ext cx="9880481" cy="4351338"/>
          </a:xfrm>
        </p:spPr>
      </p:pic>
    </p:spTree>
    <p:extLst>
      <p:ext uri="{BB962C8B-B14F-4D97-AF65-F5344CB8AC3E}">
        <p14:creationId xmlns:p14="http://schemas.microsoft.com/office/powerpoint/2010/main" val="91904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A2D7-1A3E-F340-8C4E-4856F195AE2F}"/>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7587EBFF-1B9E-344A-A192-EB58DF4298BD}"/>
              </a:ext>
            </a:extLst>
          </p:cNvPr>
          <p:cNvSpPr>
            <a:spLocks noGrp="1"/>
          </p:cNvSpPr>
          <p:nvPr>
            <p:ph idx="1"/>
          </p:nvPr>
        </p:nvSpPr>
        <p:spPr/>
        <p:txBody>
          <a:bodyPr>
            <a:normAutofit/>
          </a:bodyPr>
          <a:lstStyle/>
          <a:p>
            <a:pPr marL="0" indent="0" algn="just">
              <a:buNone/>
            </a:pPr>
            <a:r>
              <a:rPr lang="fr-FR" sz="2400" dirty="0">
                <a:latin typeface="Times New Roman" panose="02020603050405020304" pitchFamily="18" charset="0"/>
                <a:cs typeface="Times New Roman" panose="02020603050405020304" pitchFamily="18" charset="0"/>
              </a:rPr>
              <a:t>Nous devrions répéter le processus pour chaque branche et tester tout les  attributs pour continuer à atteindre les feuilles les plus pures. C'est ainsi que vous construisez un arbre de décision. </a:t>
            </a:r>
          </a:p>
          <a:p>
            <a:pPr marL="0" indent="0" algn="just">
              <a:buNone/>
            </a:pPr>
            <a:endParaRPr lang="fr-FR" sz="2400" dirty="0">
              <a:latin typeface="Times New Roman" panose="02020603050405020304" pitchFamily="18" charset="0"/>
              <a:cs typeface="Times New Roman" panose="02020603050405020304" pitchFamily="18" charset="0"/>
            </a:endParaRPr>
          </a:p>
          <a:p>
            <a:pPr marL="0" indent="0" algn="just">
              <a:buNone/>
            </a:pPr>
            <a:endParaRPr lang="fr-FR" sz="2400" dirty="0">
              <a:latin typeface="Times New Roman" panose="02020603050405020304" pitchFamily="18" charset="0"/>
              <a:cs typeface="Times New Roman" panose="02020603050405020304" pitchFamily="18" charset="0"/>
            </a:endParaRPr>
          </a:p>
          <a:p>
            <a:pPr marL="0" indent="0" algn="just">
              <a:buNone/>
            </a:pPr>
            <a:r>
              <a:rPr lang="en-GB" sz="2400" dirty="0">
                <a:latin typeface="Times New Roman" panose="02020603050405020304" pitchFamily="18" charset="0"/>
                <a:cs typeface="Times New Roman" panose="02020603050405020304" pitchFamily="18" charset="0"/>
              </a:rPr>
              <a:t>we should repeat the process for each branch and test each of the other attributes to continue to reach the most pure leaves. This is the way you build a decision tree. </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9067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3FE1-65C8-B04F-B3E5-17B828126501}"/>
              </a:ext>
            </a:extLst>
          </p:cNvPr>
          <p:cNvSpPr>
            <a:spLocks noGrp="1"/>
          </p:cNvSpPr>
          <p:nvPr>
            <p:ph type="title"/>
          </p:nvPr>
        </p:nvSpPr>
        <p:spPr/>
        <p:txBody>
          <a:bodyPr/>
          <a:lstStyle/>
          <a:p>
            <a:r>
              <a:rPr lang="en-NG" dirty="0"/>
              <a:t>Travaux diriger</a:t>
            </a:r>
          </a:p>
        </p:txBody>
      </p:sp>
      <p:sp>
        <p:nvSpPr>
          <p:cNvPr id="3" name="Content Placeholder 2">
            <a:extLst>
              <a:ext uri="{FF2B5EF4-FFF2-40B4-BE49-F238E27FC236}">
                <a16:creationId xmlns:a16="http://schemas.microsoft.com/office/drawing/2014/main" id="{D6C5DC48-E13E-7442-BD1E-F448A4FF2551}"/>
              </a:ext>
            </a:extLst>
          </p:cNvPr>
          <p:cNvSpPr>
            <a:spLocks noGrp="1"/>
          </p:cNvSpPr>
          <p:nvPr>
            <p:ph idx="1"/>
          </p:nvPr>
        </p:nvSpPr>
        <p:spPr/>
        <p:txBody>
          <a:bodyPr/>
          <a:lstStyle/>
          <a:p>
            <a:endParaRPr lang="en-NG"/>
          </a:p>
        </p:txBody>
      </p:sp>
    </p:spTree>
    <p:extLst>
      <p:ext uri="{BB962C8B-B14F-4D97-AF65-F5344CB8AC3E}">
        <p14:creationId xmlns:p14="http://schemas.microsoft.com/office/powerpoint/2010/main" val="141028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78C35-EAF9-FB42-9030-311325170D1D}"/>
              </a:ext>
            </a:extLst>
          </p:cNvPr>
          <p:cNvSpPr>
            <a:spLocks noGrp="1"/>
          </p:cNvSpPr>
          <p:nvPr>
            <p:ph type="title"/>
          </p:nvPr>
        </p:nvSpPr>
        <p:spPr/>
        <p:txBody>
          <a:bodyPr/>
          <a:lstStyle/>
          <a:p>
            <a:pPr algn="ctr"/>
            <a:r>
              <a:rPr lang="en-NG" b="1" dirty="0"/>
              <a:t>Thank you</a:t>
            </a:r>
          </a:p>
        </p:txBody>
      </p:sp>
      <p:sp>
        <p:nvSpPr>
          <p:cNvPr id="3" name="Content Placeholder 2">
            <a:extLst>
              <a:ext uri="{FF2B5EF4-FFF2-40B4-BE49-F238E27FC236}">
                <a16:creationId xmlns:a16="http://schemas.microsoft.com/office/drawing/2014/main" id="{023F7D8E-56FE-D04F-94A8-383CB61812AC}"/>
              </a:ext>
            </a:extLst>
          </p:cNvPr>
          <p:cNvSpPr>
            <a:spLocks noGrp="1"/>
          </p:cNvSpPr>
          <p:nvPr>
            <p:ph idx="1"/>
          </p:nvPr>
        </p:nvSpPr>
        <p:spPr/>
        <p:txBody>
          <a:bodyPr/>
          <a:lstStyle/>
          <a:p>
            <a:pPr marL="0" indent="0">
              <a:buNone/>
            </a:pPr>
            <a:endParaRPr lang="en-NG" dirty="0"/>
          </a:p>
        </p:txBody>
      </p:sp>
    </p:spTree>
    <p:extLst>
      <p:ext uri="{BB962C8B-B14F-4D97-AF65-F5344CB8AC3E}">
        <p14:creationId xmlns:p14="http://schemas.microsoft.com/office/powerpoint/2010/main" val="391040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49555B-760B-064E-9F74-E3521AF4B611}"/>
              </a:ext>
            </a:extLst>
          </p:cNvPr>
          <p:cNvSpPr>
            <a:spLocks noGrp="1"/>
          </p:cNvSpPr>
          <p:nvPr>
            <p:ph type="title"/>
          </p:nvPr>
        </p:nvSpPr>
        <p:spPr>
          <a:xfrm>
            <a:off x="406454" y="443008"/>
            <a:ext cx="11210925" cy="744836"/>
          </a:xfrm>
        </p:spPr>
        <p:txBody>
          <a:bodyPr vert="horz" lIns="91440" tIns="45720" rIns="91440" bIns="45720" rtlCol="0" anchor="ctr">
            <a:noAutofit/>
          </a:bodyPr>
          <a:lstStyle/>
          <a:p>
            <a:pPr algn="ctr"/>
            <a:br>
              <a:rPr lang="en-US" sz="3200" kern="1200" dirty="0">
                <a:solidFill>
                  <a:schemeClr val="bg1"/>
                </a:solidFill>
                <a:latin typeface="+mj-lt"/>
                <a:ea typeface="+mj-ea"/>
                <a:cs typeface="+mj-cs"/>
              </a:rPr>
            </a:br>
            <a:r>
              <a:rPr lang="en-US" sz="3200" b="1" kern="1200" dirty="0">
                <a:solidFill>
                  <a:schemeClr val="bg1"/>
                </a:solidFill>
                <a:latin typeface="+mj-lt"/>
                <a:ea typeface="+mj-ea"/>
                <a:cs typeface="+mj-cs"/>
              </a:rPr>
              <a:t>Comment </a:t>
            </a:r>
            <a:r>
              <a:rPr lang="en-US" sz="3200" b="1" kern="1200" dirty="0" err="1">
                <a:solidFill>
                  <a:schemeClr val="bg1"/>
                </a:solidFill>
                <a:latin typeface="+mj-lt"/>
                <a:ea typeface="+mj-ea"/>
                <a:cs typeface="+mj-cs"/>
              </a:rPr>
              <a:t>construire</a:t>
            </a:r>
            <a:r>
              <a:rPr lang="en-US" sz="3200" b="1" kern="1200" dirty="0">
                <a:solidFill>
                  <a:schemeClr val="bg1"/>
                </a:solidFill>
                <a:latin typeface="+mj-lt"/>
                <a:ea typeface="+mj-ea"/>
                <a:cs typeface="+mj-cs"/>
              </a:rPr>
              <a:t> un </a:t>
            </a:r>
            <a:r>
              <a:rPr lang="en-US" sz="3200" b="1" kern="1200" dirty="0" err="1">
                <a:solidFill>
                  <a:schemeClr val="bg1"/>
                </a:solidFill>
                <a:latin typeface="+mj-lt"/>
                <a:ea typeface="+mj-ea"/>
                <a:cs typeface="+mj-cs"/>
              </a:rPr>
              <a:t>arbre</a:t>
            </a:r>
            <a:r>
              <a:rPr lang="en-US" sz="3200" b="1" kern="1200" dirty="0">
                <a:solidFill>
                  <a:schemeClr val="bg1"/>
                </a:solidFill>
                <a:latin typeface="+mj-lt"/>
                <a:ea typeface="+mj-ea"/>
                <a:cs typeface="+mj-cs"/>
              </a:rPr>
              <a:t> de decision</a:t>
            </a:r>
            <a:br>
              <a:rPr lang="en-US" sz="3200" b="1" kern="1200" dirty="0">
                <a:solidFill>
                  <a:schemeClr val="bg1"/>
                </a:solidFill>
                <a:latin typeface="+mj-lt"/>
                <a:ea typeface="+mj-ea"/>
                <a:cs typeface="+mj-cs"/>
              </a:rPr>
            </a:br>
            <a:r>
              <a:rPr lang="en-US" sz="3200" b="1" kern="1200" dirty="0">
                <a:solidFill>
                  <a:schemeClr val="bg1"/>
                </a:solidFill>
                <a:latin typeface="+mj-lt"/>
                <a:ea typeface="+mj-ea"/>
                <a:cs typeface="+mj-cs"/>
              </a:rPr>
              <a:t>How to build a decision Tree</a:t>
            </a:r>
          </a:p>
        </p:txBody>
      </p:sp>
      <p:pic>
        <p:nvPicPr>
          <p:cNvPr id="5" name="Content Placeholder 4">
            <a:extLst>
              <a:ext uri="{FF2B5EF4-FFF2-40B4-BE49-F238E27FC236}">
                <a16:creationId xmlns:a16="http://schemas.microsoft.com/office/drawing/2014/main" id="{38FB13A1-24E2-144A-A834-B0793170AB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1396" y="1675227"/>
            <a:ext cx="7614082" cy="4739765"/>
          </a:xfrm>
          <a:prstGeom prst="rect">
            <a:avLst/>
          </a:prstGeom>
        </p:spPr>
      </p:pic>
    </p:spTree>
    <p:extLst>
      <p:ext uri="{BB962C8B-B14F-4D97-AF65-F5344CB8AC3E}">
        <p14:creationId xmlns:p14="http://schemas.microsoft.com/office/powerpoint/2010/main" val="3128130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0B631-C153-434E-8C85-D22AB7305C2E}"/>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A384392E-1C54-2942-A22E-4ECEFDAAAAC3}"/>
              </a:ext>
            </a:extLst>
          </p:cNvPr>
          <p:cNvSpPr>
            <a:spLocks noGrp="1"/>
          </p:cNvSpPr>
          <p:nvPr>
            <p:ph idx="1"/>
          </p:nvPr>
        </p:nvSpPr>
        <p:spPr/>
        <p:txBody>
          <a:bodyPr>
            <a:normAutofit/>
          </a:bodyPr>
          <a:lstStyle/>
          <a:p>
            <a:pPr marL="0" indent="0" algn="just">
              <a:lnSpc>
                <a:spcPct val="150000"/>
              </a:lnSpc>
              <a:buNone/>
            </a:pPr>
            <a:r>
              <a:rPr lang="fr-FR" sz="2000" dirty="0">
                <a:latin typeface="Times New Roman" panose="02020603050405020304" pitchFamily="18" charset="0"/>
                <a:cs typeface="Times New Roman" panose="02020603050405020304" pitchFamily="18" charset="0"/>
              </a:rPr>
              <a:t>Les ensembles de caractéristiques de cet ensemble de données sont </a:t>
            </a:r>
            <a:r>
              <a:rPr lang="fr-FR" sz="2000" b="1" dirty="0">
                <a:latin typeface="Times New Roman" panose="02020603050405020304" pitchFamily="18" charset="0"/>
                <a:cs typeface="Times New Roman" panose="02020603050405020304" pitchFamily="18" charset="0"/>
              </a:rPr>
              <a:t>l'âge</a:t>
            </a:r>
            <a:r>
              <a:rPr lang="fr-FR" sz="2000"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le genre</a:t>
            </a:r>
            <a:r>
              <a:rPr lang="fr-FR" sz="2000" dirty="0">
                <a:latin typeface="Times New Roman" panose="02020603050405020304" pitchFamily="18" charset="0"/>
                <a:cs typeface="Times New Roman" panose="02020603050405020304" pitchFamily="18" charset="0"/>
              </a:rPr>
              <a:t>, </a:t>
            </a:r>
            <a:r>
              <a:rPr lang="fr-FR" sz="2000" b="1" dirty="0">
                <a:latin typeface="Times New Roman" panose="02020603050405020304" pitchFamily="18" charset="0"/>
                <a:cs typeface="Times New Roman" panose="02020603050405020304" pitchFamily="18" charset="0"/>
              </a:rPr>
              <a:t>la pression artérielle </a:t>
            </a:r>
            <a:r>
              <a:rPr lang="fr-FR" sz="2000" dirty="0">
                <a:latin typeface="Times New Roman" panose="02020603050405020304" pitchFamily="18" charset="0"/>
                <a:cs typeface="Times New Roman" panose="02020603050405020304" pitchFamily="18" charset="0"/>
              </a:rPr>
              <a:t>et le cholestérol de notre groupe de patients et </a:t>
            </a:r>
            <a:r>
              <a:rPr lang="fr-FR" sz="2000" b="1" dirty="0">
                <a:latin typeface="Times New Roman" panose="02020603050405020304" pitchFamily="18" charset="0"/>
                <a:cs typeface="Times New Roman" panose="02020603050405020304" pitchFamily="18" charset="0"/>
              </a:rPr>
              <a:t>la cible est le médicament auquel chaque patient a répondu. </a:t>
            </a:r>
            <a:r>
              <a:rPr lang="fr-FR" sz="2000" dirty="0">
                <a:latin typeface="Times New Roman" panose="02020603050405020304" pitchFamily="18" charset="0"/>
                <a:cs typeface="Times New Roman" panose="02020603050405020304" pitchFamily="18" charset="0"/>
              </a:rPr>
              <a:t>C'est un exemple de classificateurs binaires, et vous pouvez utiliser la partie formation de l'ensemble de données pour construire un arbre de décision.</a:t>
            </a:r>
          </a:p>
          <a:p>
            <a:pPr marL="0" indent="0" algn="just">
              <a:buNone/>
            </a:pPr>
            <a:endParaRPr lang="fr-FR" sz="2400" dirty="0">
              <a:latin typeface="Times New Roman" panose="02020603050405020304" pitchFamily="18" charset="0"/>
              <a:cs typeface="Times New Roman" panose="02020603050405020304" pitchFamily="18" charset="0"/>
            </a:endParaRPr>
          </a:p>
          <a:p>
            <a:pPr marL="0" indent="0" algn="just">
              <a:buNone/>
            </a:pPr>
            <a:r>
              <a:rPr lang="en-GB" sz="2400" dirty="0">
                <a:latin typeface="Times New Roman" panose="02020603050405020304" pitchFamily="18" charset="0"/>
                <a:cs typeface="Times New Roman" panose="02020603050405020304" pitchFamily="18" charset="0"/>
              </a:rPr>
              <a:t>The feature sets of this dataset are </a:t>
            </a:r>
            <a:r>
              <a:rPr lang="en-GB" sz="2400" b="1" dirty="0">
                <a:latin typeface="Times New Roman" panose="02020603050405020304" pitchFamily="18" charset="0"/>
                <a:cs typeface="Times New Roman" panose="02020603050405020304" pitchFamily="18" charset="0"/>
              </a:rPr>
              <a:t>age</a:t>
            </a:r>
            <a:r>
              <a:rPr lang="en-GB" sz="2400"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gender</a:t>
            </a:r>
            <a:r>
              <a:rPr lang="en-GB" sz="2400" dirty="0">
                <a:latin typeface="Times New Roman" panose="02020603050405020304" pitchFamily="18" charset="0"/>
                <a:cs typeface="Times New Roman" panose="02020603050405020304" pitchFamily="18" charset="0"/>
              </a:rPr>
              <a:t>, </a:t>
            </a:r>
            <a:r>
              <a:rPr lang="en-GB" sz="2400" b="1" dirty="0">
                <a:latin typeface="Times New Roman" panose="02020603050405020304" pitchFamily="18" charset="0"/>
                <a:cs typeface="Times New Roman" panose="02020603050405020304" pitchFamily="18" charset="0"/>
              </a:rPr>
              <a:t>blood pressure</a:t>
            </a:r>
            <a:r>
              <a:rPr lang="en-GB" sz="2400" dirty="0">
                <a:latin typeface="Times New Roman" panose="02020603050405020304" pitchFamily="18" charset="0"/>
                <a:cs typeface="Times New Roman" panose="02020603050405020304" pitchFamily="18" charset="0"/>
              </a:rPr>
              <a:t>, and cholesterol of our group of patients and the target is the drug that each patient responded to. It is a sample of binary classifiers, and you can use the training part of the data set to build a decision tree</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5728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9230-D8AC-1343-805E-36DC33279286}"/>
              </a:ext>
            </a:extLst>
          </p:cNvPr>
          <p:cNvSpPr>
            <a:spLocks noGrp="1"/>
          </p:cNvSpPr>
          <p:nvPr>
            <p:ph type="title"/>
          </p:nvPr>
        </p:nvSpPr>
        <p:spPr>
          <a:xfrm>
            <a:off x="480848" y="0"/>
            <a:ext cx="10515600" cy="1325563"/>
          </a:xfrm>
        </p:spPr>
        <p:txBody>
          <a:bodyPr>
            <a:normAutofit/>
          </a:bodyPr>
          <a:lstStyle/>
          <a:p>
            <a:pPr algn="ctr"/>
            <a:r>
              <a:rPr lang="en-NG" sz="3200" b="1" dirty="0">
                <a:latin typeface="Times New Roman" panose="02020603050405020304" pitchFamily="18" charset="0"/>
                <a:cs typeface="Times New Roman" panose="02020603050405020304" pitchFamily="18" charset="0"/>
              </a:rPr>
              <a:t>Comment contruire un arbre de decision </a:t>
            </a:r>
          </a:p>
        </p:txBody>
      </p:sp>
      <p:pic>
        <p:nvPicPr>
          <p:cNvPr id="5" name="Content Placeholder 4">
            <a:extLst>
              <a:ext uri="{FF2B5EF4-FFF2-40B4-BE49-F238E27FC236}">
                <a16:creationId xmlns:a16="http://schemas.microsoft.com/office/drawing/2014/main" id="{DF804C4A-4596-864F-BDC4-7CD8AA5C3F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783" y="1597572"/>
            <a:ext cx="11310414" cy="4729655"/>
          </a:xfrm>
        </p:spPr>
      </p:pic>
    </p:spTree>
    <p:extLst>
      <p:ext uri="{BB962C8B-B14F-4D97-AF65-F5344CB8AC3E}">
        <p14:creationId xmlns:p14="http://schemas.microsoft.com/office/powerpoint/2010/main" val="132014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D23F-D493-8343-9BB8-3D0D6869A8AF}"/>
              </a:ext>
            </a:extLst>
          </p:cNvPr>
          <p:cNvSpPr>
            <a:spLocks noGrp="1"/>
          </p:cNvSpPr>
          <p:nvPr>
            <p:ph type="title"/>
          </p:nvPr>
        </p:nvSpPr>
        <p:spPr/>
        <p:txBody>
          <a:bodyPr/>
          <a:lstStyle/>
          <a:p>
            <a:r>
              <a:rPr lang="en-NG" dirty="0"/>
              <a:t>Ojective</a:t>
            </a:r>
          </a:p>
        </p:txBody>
      </p:sp>
      <p:sp>
        <p:nvSpPr>
          <p:cNvPr id="3" name="Content Placeholder 2">
            <a:extLst>
              <a:ext uri="{FF2B5EF4-FFF2-40B4-BE49-F238E27FC236}">
                <a16:creationId xmlns:a16="http://schemas.microsoft.com/office/drawing/2014/main" id="{FB376DBA-7364-FE48-A38C-B38F40D403A8}"/>
              </a:ext>
            </a:extLst>
          </p:cNvPr>
          <p:cNvSpPr>
            <a:spLocks noGrp="1"/>
          </p:cNvSpPr>
          <p:nvPr>
            <p:ph idx="1"/>
          </p:nvPr>
        </p:nvSpPr>
        <p:spPr/>
        <p:txBody>
          <a:bodyPr/>
          <a:lstStyle/>
          <a:p>
            <a:pPr marL="0" indent="0" algn="just">
              <a:lnSpc>
                <a:spcPct val="150000"/>
              </a:lnSpc>
              <a:buNone/>
            </a:pPr>
            <a:r>
              <a:rPr lang="fr-FR" sz="2400" dirty="0">
                <a:latin typeface="Times New Roman" panose="02020603050405020304" pitchFamily="18" charset="0"/>
                <a:cs typeface="Times New Roman" panose="02020603050405020304" pitchFamily="18" charset="0"/>
              </a:rPr>
              <a:t>Construire un arbre de décision puis l'utiliser pour prédire la classe d'un patient inconnu. </a:t>
            </a:r>
            <a:r>
              <a:rPr lang="fr-FR" sz="2400" b="1" dirty="0">
                <a:latin typeface="Times New Roman" panose="02020603050405020304" pitchFamily="18" charset="0"/>
                <a:cs typeface="Times New Roman" panose="02020603050405020304" pitchFamily="18" charset="0"/>
              </a:rPr>
              <a:t>Essentiellement, pour prendre une décision sur le médicament à prescrire à un nouveau patient. </a:t>
            </a:r>
          </a:p>
          <a:p>
            <a:pPr marL="0" indent="0" algn="just">
              <a:lnSpc>
                <a:spcPct val="150000"/>
              </a:lnSpc>
              <a:buNone/>
            </a:pPr>
            <a:endParaRPr lang="fr-FR" sz="2400" dirty="0">
              <a:latin typeface="Times New Roman" panose="02020603050405020304" pitchFamily="18" charset="0"/>
              <a:cs typeface="Times New Roman" panose="02020603050405020304" pitchFamily="18" charset="0"/>
            </a:endParaRPr>
          </a:p>
          <a:p>
            <a:pPr marL="0" indent="0" algn="just">
              <a:lnSpc>
                <a:spcPct val="150000"/>
              </a:lnSpc>
              <a:buNone/>
            </a:pPr>
            <a:r>
              <a:rPr lang="en-GB" sz="2400" dirty="0">
                <a:latin typeface="Times New Roman" panose="02020603050405020304" pitchFamily="18" charset="0"/>
                <a:cs typeface="Times New Roman" panose="02020603050405020304" pitchFamily="18" charset="0"/>
              </a:rPr>
              <a:t>use the training part of the data set to build a decision tree and then use it to predict the class of an unknown patient. In essence, to come up with a decision on which drug to prescribe to a new patient.</a:t>
            </a:r>
            <a:endParaRPr lang="en-N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1643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9C7C-F46B-F443-B9F7-4DCDBD1E260D}"/>
              </a:ext>
            </a:extLst>
          </p:cNvPr>
          <p:cNvSpPr>
            <a:spLocks noGrp="1"/>
          </p:cNvSpPr>
          <p:nvPr>
            <p:ph type="title"/>
          </p:nvPr>
        </p:nvSpPr>
        <p:spPr/>
        <p:txBody>
          <a:bodyPr/>
          <a:lstStyle/>
          <a:p>
            <a:r>
              <a:rPr lang="en-NG" dirty="0"/>
              <a:t>Example…</a:t>
            </a:r>
          </a:p>
        </p:txBody>
      </p:sp>
      <p:pic>
        <p:nvPicPr>
          <p:cNvPr id="5" name="Content Placeholder 4">
            <a:extLst>
              <a:ext uri="{FF2B5EF4-FFF2-40B4-BE49-F238E27FC236}">
                <a16:creationId xmlns:a16="http://schemas.microsoft.com/office/drawing/2014/main" id="{3C09297A-F737-DE43-AD37-8DE0106987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840" y="1962259"/>
            <a:ext cx="8901973" cy="4351338"/>
          </a:xfrm>
        </p:spPr>
      </p:pic>
    </p:spTree>
    <p:extLst>
      <p:ext uri="{BB962C8B-B14F-4D97-AF65-F5344CB8AC3E}">
        <p14:creationId xmlns:p14="http://schemas.microsoft.com/office/powerpoint/2010/main" val="22512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D8A0A0-5AB1-2946-B9CE-DCE9A8C4E443}"/>
              </a:ext>
            </a:extLst>
          </p:cNvPr>
          <p:cNvSpPr>
            <a:spLocks noGrp="1"/>
          </p:cNvSpPr>
          <p:nvPr>
            <p:ph idx="1"/>
          </p:nvPr>
        </p:nvSpPr>
        <p:spPr>
          <a:xfrm>
            <a:off x="838200" y="354176"/>
            <a:ext cx="10515600" cy="4351338"/>
          </a:xfrm>
        </p:spPr>
        <p:txBody>
          <a:bodyPr>
            <a:normAutofit/>
          </a:bodyPr>
          <a:lstStyle/>
          <a:p>
            <a:pPr marL="0" indent="0" algn="just">
              <a:buNone/>
            </a:pPr>
            <a:r>
              <a:rPr lang="fr-FR" sz="2400" dirty="0">
                <a:latin typeface="Times New Roman" panose="02020603050405020304" pitchFamily="18" charset="0"/>
                <a:cs typeface="Times New Roman" panose="02020603050405020304" pitchFamily="18" charset="0"/>
              </a:rPr>
              <a:t>Les arbres de décision concernent le test d'un attribut et brancher les cas en fonction du résultat du test. Chaque nœud interne correspond à un test, et chaque branche correspond à un résultat du test, et chaque nœud feuille affecte un patient à une classe.</a:t>
            </a:r>
            <a:endParaRPr lang="en-NG"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7826FA7-C52E-8049-A450-97C352FEA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359" y="1911218"/>
            <a:ext cx="7581752" cy="4781085"/>
          </a:xfrm>
          <a:prstGeom prst="rect">
            <a:avLst/>
          </a:prstGeom>
        </p:spPr>
      </p:pic>
    </p:spTree>
    <p:extLst>
      <p:ext uri="{BB962C8B-B14F-4D97-AF65-F5344CB8AC3E}">
        <p14:creationId xmlns:p14="http://schemas.microsoft.com/office/powerpoint/2010/main" val="1468773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4173</TotalTime>
  <Words>2637</Words>
  <Application>Microsoft Office PowerPoint</Application>
  <PresentationFormat>Widescreen</PresentationFormat>
  <Paragraphs>100</Paragraphs>
  <Slides>39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Times</vt:lpstr>
      <vt:lpstr>Times New Roman</vt:lpstr>
      <vt:lpstr>Tw Cen MT</vt:lpstr>
      <vt:lpstr>Office Theme</vt:lpstr>
      <vt:lpstr>  Lecture 7  Arbre de décision    Decision Tree </vt:lpstr>
      <vt:lpstr>Decision Tree/ Arbre décision </vt:lpstr>
      <vt:lpstr>Exemple/Example</vt:lpstr>
      <vt:lpstr> Comment construire un arbre de decision How to build a decision Tree</vt:lpstr>
      <vt:lpstr>PowerPoint Presentation</vt:lpstr>
      <vt:lpstr>Comment contruire un arbre de decision </vt:lpstr>
      <vt:lpstr>Ojective</vt:lpstr>
      <vt:lpstr>Example…</vt:lpstr>
      <vt:lpstr>PowerPoint Presentation</vt:lpstr>
      <vt:lpstr>Comment construire l’arbre de decision </vt:lpstr>
      <vt:lpstr>How to build decision Tree</vt:lpstr>
      <vt:lpstr>How to Build Decision Tree</vt:lpstr>
      <vt:lpstr>Remaque/Remark</vt:lpstr>
      <vt:lpstr>PowerPoint Presentation</vt:lpstr>
      <vt:lpstr>PowerPoint Presentation</vt:lpstr>
      <vt:lpstr>PowerPoint Presentation</vt:lpstr>
      <vt:lpstr>Dans ce cas on peux dire Il s'agit d'un exemple de sélection d'attributs incorrects pour le fractionnement des données(le cholesterol)</vt:lpstr>
      <vt:lpstr>PowerPoint Presentation</vt:lpstr>
      <vt:lpstr>PowerPoint Presentation</vt:lpstr>
      <vt:lpstr>PowerPoint Presentation</vt:lpstr>
      <vt:lpstr>PowerPoint Presentation</vt:lpstr>
      <vt:lpstr>PowerPoint Presentation</vt:lpstr>
      <vt:lpstr>Entropy</vt:lpstr>
      <vt:lpstr>PowerPoint Presentation</vt:lpstr>
      <vt:lpstr>PowerPoint Presentation</vt:lpstr>
      <vt:lpstr>Example: Calculate the Entropy of the dataset before spliting it</vt:lpstr>
      <vt:lpstr>Calculate the Entropy of the dataset after spliting it</vt:lpstr>
      <vt:lpstr>Remarque/Remark</vt:lpstr>
      <vt:lpstr>Choisissons l'attribut genre pour la prochaine vérification. Let’s choose the sex attrubut</vt:lpstr>
      <vt:lpstr>Quels attributs est le meilleur choix Which attributs is the best choise</vt:lpstr>
      <vt:lpstr>La Reponse/The Answer</vt:lpstr>
      <vt:lpstr>PowerPoint Presentation</vt:lpstr>
      <vt:lpstr>PowerPoint Presentation</vt:lpstr>
      <vt:lpstr>comment le gain d'information est calculé pour l'attribut sexe.  how information gain is calculated for the sex attribute.</vt:lpstr>
      <vt:lpstr>Conclusion</vt:lpstr>
      <vt:lpstr>Correct way to build a decision tree Manière correcte de construire un arbre de décision</vt:lpstr>
      <vt:lpstr>PowerPoint Presentation</vt:lpstr>
      <vt:lpstr>Travaux diriger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7/Cours 7</dc:title>
  <dc:creator>MUSA MUHAMMAD02</dc:creator>
  <cp:lastModifiedBy>MUSA MUHAMMAD</cp:lastModifiedBy>
  <cp:revision>4</cp:revision>
  <dcterms:created xsi:type="dcterms:W3CDTF">2021-07-31T14:10:08Z</dcterms:created>
  <dcterms:modified xsi:type="dcterms:W3CDTF">2022-01-08T00:12:43Z</dcterms:modified>
</cp:coreProperties>
</file>